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80" r:id="rId5"/>
    <p:sldId id="278" r:id="rId6"/>
    <p:sldId id="258" r:id="rId7"/>
    <p:sldId id="269" r:id="rId8"/>
    <p:sldId id="272" r:id="rId9"/>
    <p:sldId id="273" r:id="rId10"/>
    <p:sldId id="274" r:id="rId11"/>
    <p:sldId id="275" r:id="rId12"/>
    <p:sldId id="276" r:id="rId13"/>
    <p:sldId id="281" r:id="rId14"/>
    <p:sldId id="257" r:id="rId15"/>
    <p:sldId id="261" r:id="rId16"/>
    <p:sldId id="262" r:id="rId17"/>
    <p:sldId id="263" r:id="rId18"/>
    <p:sldId id="264" r:id="rId19"/>
    <p:sldId id="266" r:id="rId20"/>
    <p:sldId id="265" r:id="rId21"/>
    <p:sldId id="279"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2482A5-94D0-4600-AC56-3DC80CC97B1E}">
          <p14:sldIdLst/>
        </p14:section>
        <p14:section name="Untitled Section" id="{2A0B3191-C60E-46FB-AABE-8CD7304D3F13}">
          <p14:sldIdLst>
            <p14:sldId id="280"/>
            <p14:sldId id="278"/>
            <p14:sldId id="258"/>
          </p14:sldIdLst>
        </p14:section>
        <p14:section name="Untitled Section" id="{33F9CF7C-F538-452A-AFAF-EE600AC2EE79}">
          <p14:sldIdLst>
            <p14:sldId id="269"/>
            <p14:sldId id="272"/>
            <p14:sldId id="273"/>
            <p14:sldId id="274"/>
            <p14:sldId id="275"/>
            <p14:sldId id="276"/>
            <p14:sldId id="281"/>
            <p14:sldId id="257"/>
            <p14:sldId id="261"/>
            <p14:sldId id="262"/>
            <p14:sldId id="263"/>
            <p14:sldId id="264"/>
            <p14:sldId id="266"/>
            <p14:sldId id="265"/>
            <p14:sldId id="279"/>
            <p14:sldId id="2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704"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7986CD-0BAC-4682-ABC5-2CC373A1228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0A18761-3609-46F9-B21D-D0F94891C4EB}">
      <dgm:prSet phldrT="[Text]"/>
      <dgm:spPr/>
      <dgm:t>
        <a:bodyPr/>
        <a:lstStyle/>
        <a:p>
          <a:r>
            <a:rPr lang="en-US" dirty="0"/>
            <a:t>Sensor Detects The Hazards</a:t>
          </a:r>
        </a:p>
      </dgm:t>
    </dgm:pt>
    <dgm:pt modelId="{5693ED66-7AC8-45C6-BE04-5EC416DD454F}" type="parTrans" cxnId="{315196C9-A635-47FE-A6D1-446BABEA5671}">
      <dgm:prSet/>
      <dgm:spPr/>
      <dgm:t>
        <a:bodyPr/>
        <a:lstStyle/>
        <a:p>
          <a:endParaRPr lang="en-US"/>
        </a:p>
      </dgm:t>
    </dgm:pt>
    <dgm:pt modelId="{C89C2C81-1C70-4486-9647-144CEE455B74}" type="sibTrans" cxnId="{315196C9-A635-47FE-A6D1-446BABEA5671}">
      <dgm:prSet/>
      <dgm:spPr/>
      <dgm:t>
        <a:bodyPr/>
        <a:lstStyle/>
        <a:p>
          <a:endParaRPr lang="en-US"/>
        </a:p>
      </dgm:t>
    </dgm:pt>
    <dgm:pt modelId="{39F8D693-E572-4A6B-A275-9140A0C77B28}">
      <dgm:prSet phldrT="[Text]"/>
      <dgm:spPr/>
      <dgm:t>
        <a:bodyPr/>
        <a:lstStyle/>
        <a:p>
          <a:r>
            <a:rPr lang="en-US" dirty="0"/>
            <a:t>Generate Alerts for each category of people</a:t>
          </a:r>
        </a:p>
      </dgm:t>
    </dgm:pt>
    <dgm:pt modelId="{84352619-6453-4F3D-A475-BE07666EAE0A}" type="parTrans" cxnId="{7BAAFDB7-F21A-4943-B4C9-AE28FE5EDE83}">
      <dgm:prSet/>
      <dgm:spPr/>
      <dgm:t>
        <a:bodyPr/>
        <a:lstStyle/>
        <a:p>
          <a:endParaRPr lang="en-US"/>
        </a:p>
      </dgm:t>
    </dgm:pt>
    <dgm:pt modelId="{9C9BAA52-D6DD-4852-B32A-C9DE71A243FB}" type="sibTrans" cxnId="{7BAAFDB7-F21A-4943-B4C9-AE28FE5EDE83}">
      <dgm:prSet/>
      <dgm:spPr/>
      <dgm:t>
        <a:bodyPr/>
        <a:lstStyle/>
        <a:p>
          <a:endParaRPr lang="en-US"/>
        </a:p>
      </dgm:t>
    </dgm:pt>
    <dgm:pt modelId="{69819CC0-6AAB-4EDE-B27F-BE64C8BF5586}">
      <dgm:prSet phldrT="[Text]"/>
      <dgm:spPr/>
      <dgm:t>
        <a:bodyPr/>
        <a:lstStyle/>
        <a:p>
          <a:r>
            <a:rPr lang="en-US" dirty="0"/>
            <a:t>Send SOS to Fire and Healthcare Departments</a:t>
          </a:r>
        </a:p>
      </dgm:t>
    </dgm:pt>
    <dgm:pt modelId="{8892840D-551B-4FA9-81D6-B9FC3A4B894E}" type="parTrans" cxnId="{F811C910-A60D-4A2F-84D9-95209C78BC5A}">
      <dgm:prSet/>
      <dgm:spPr/>
      <dgm:t>
        <a:bodyPr/>
        <a:lstStyle/>
        <a:p>
          <a:endParaRPr lang="en-US"/>
        </a:p>
      </dgm:t>
    </dgm:pt>
    <dgm:pt modelId="{4D3D2994-7C9A-45ED-A282-B20D846CB04A}" type="sibTrans" cxnId="{F811C910-A60D-4A2F-84D9-95209C78BC5A}">
      <dgm:prSet/>
      <dgm:spPr/>
      <dgm:t>
        <a:bodyPr/>
        <a:lstStyle/>
        <a:p>
          <a:endParaRPr lang="en-US"/>
        </a:p>
      </dgm:t>
    </dgm:pt>
    <dgm:pt modelId="{30124287-E090-4253-937C-D184FBBD7D1A}">
      <dgm:prSet phldrT="[Text]"/>
      <dgm:spPr/>
      <dgm:t>
        <a:bodyPr/>
        <a:lstStyle/>
        <a:p>
          <a:r>
            <a:rPr lang="en-US" dirty="0"/>
            <a:t>Contact NGOs and Local news channels to avoid people going near the affected area </a:t>
          </a:r>
        </a:p>
        <a:p>
          <a:endParaRPr lang="en-US" dirty="0"/>
        </a:p>
      </dgm:t>
    </dgm:pt>
    <dgm:pt modelId="{D85F50BA-FDF3-40C3-9A51-014DF4CF66AE}" type="parTrans" cxnId="{544D6D4B-25F5-4716-A54D-C2451BCFE1CF}">
      <dgm:prSet/>
      <dgm:spPr/>
      <dgm:t>
        <a:bodyPr/>
        <a:lstStyle/>
        <a:p>
          <a:endParaRPr lang="en-US"/>
        </a:p>
      </dgm:t>
    </dgm:pt>
    <dgm:pt modelId="{86D88896-32DF-41A4-8546-EDA60F4B5E99}" type="sibTrans" cxnId="{544D6D4B-25F5-4716-A54D-C2451BCFE1CF}">
      <dgm:prSet/>
      <dgm:spPr/>
      <dgm:t>
        <a:bodyPr/>
        <a:lstStyle/>
        <a:p>
          <a:endParaRPr lang="en-US"/>
        </a:p>
      </dgm:t>
    </dgm:pt>
    <dgm:pt modelId="{6E4803AE-77EA-4431-81A8-AA67CB840EB0}">
      <dgm:prSet phldrT="[Text]"/>
      <dgm:spPr/>
      <dgm:t>
        <a:bodyPr/>
        <a:lstStyle/>
        <a:p>
          <a:r>
            <a:rPr lang="en-US" dirty="0"/>
            <a:t>Generate Danger Zone</a:t>
          </a:r>
        </a:p>
      </dgm:t>
    </dgm:pt>
    <dgm:pt modelId="{FF7E6C9A-1ED3-4D53-A9F5-39C421E96526}" type="parTrans" cxnId="{DD315836-FB2A-4EF3-977F-8252AD9E7D97}">
      <dgm:prSet/>
      <dgm:spPr/>
      <dgm:t>
        <a:bodyPr/>
        <a:lstStyle/>
        <a:p>
          <a:endParaRPr lang="en-US"/>
        </a:p>
      </dgm:t>
    </dgm:pt>
    <dgm:pt modelId="{F5988354-012F-40F6-AEF0-ED72F0CBF161}" type="sibTrans" cxnId="{DD315836-FB2A-4EF3-977F-8252AD9E7D97}">
      <dgm:prSet/>
      <dgm:spPr/>
      <dgm:t>
        <a:bodyPr/>
        <a:lstStyle/>
        <a:p>
          <a:endParaRPr lang="en-US"/>
        </a:p>
      </dgm:t>
    </dgm:pt>
    <dgm:pt modelId="{59C33B33-FE86-49BB-BD83-A232980894AC}">
      <dgm:prSet phldrT="[Text]"/>
      <dgm:spPr/>
      <dgm:t>
        <a:bodyPr/>
        <a:lstStyle/>
        <a:p>
          <a:r>
            <a:rPr lang="en-US" dirty="0"/>
            <a:t>Report the condition to fire and healthcare departments</a:t>
          </a:r>
        </a:p>
      </dgm:t>
    </dgm:pt>
    <dgm:pt modelId="{FB6E1706-3486-4485-8FF6-6C3D46257438}" type="parTrans" cxnId="{2A8B9CB0-985B-495B-B923-8E447F6BB00A}">
      <dgm:prSet/>
      <dgm:spPr/>
      <dgm:t>
        <a:bodyPr/>
        <a:lstStyle/>
        <a:p>
          <a:endParaRPr lang="en-US"/>
        </a:p>
      </dgm:t>
    </dgm:pt>
    <dgm:pt modelId="{A32CD998-F4BE-4144-AE58-F276019FC366}" type="sibTrans" cxnId="{2A8B9CB0-985B-495B-B923-8E447F6BB00A}">
      <dgm:prSet/>
      <dgm:spPr/>
      <dgm:t>
        <a:bodyPr/>
        <a:lstStyle/>
        <a:p>
          <a:endParaRPr lang="en-US"/>
        </a:p>
      </dgm:t>
    </dgm:pt>
    <dgm:pt modelId="{0F09AD88-8480-4CB2-8661-DBF9129A0C13}" type="pres">
      <dgm:prSet presAssocID="{4C7986CD-0BAC-4682-ABC5-2CC373A1228B}" presName="hierChild1" presStyleCnt="0">
        <dgm:presLayoutVars>
          <dgm:chPref val="1"/>
          <dgm:dir/>
          <dgm:animOne val="branch"/>
          <dgm:animLvl val="lvl"/>
          <dgm:resizeHandles/>
        </dgm:presLayoutVars>
      </dgm:prSet>
      <dgm:spPr/>
    </dgm:pt>
    <dgm:pt modelId="{3F610C6B-C42B-44FD-A799-BDEF00F6D9C3}" type="pres">
      <dgm:prSet presAssocID="{C0A18761-3609-46F9-B21D-D0F94891C4EB}" presName="hierRoot1" presStyleCnt="0"/>
      <dgm:spPr/>
    </dgm:pt>
    <dgm:pt modelId="{9AC513CA-4C98-4EB9-B446-1BFBA6D71D62}" type="pres">
      <dgm:prSet presAssocID="{C0A18761-3609-46F9-B21D-D0F94891C4EB}" presName="composite" presStyleCnt="0"/>
      <dgm:spPr/>
    </dgm:pt>
    <dgm:pt modelId="{F5CBCBFB-2FC9-4518-8FE5-FA460EBF43F6}" type="pres">
      <dgm:prSet presAssocID="{C0A18761-3609-46F9-B21D-D0F94891C4EB}" presName="background" presStyleLbl="node0" presStyleIdx="0" presStyleCnt="1"/>
      <dgm:spPr/>
    </dgm:pt>
    <dgm:pt modelId="{D3BEBBD7-7754-4AF4-AA76-9FC7C28C62E6}" type="pres">
      <dgm:prSet presAssocID="{C0A18761-3609-46F9-B21D-D0F94891C4EB}" presName="text" presStyleLbl="fgAcc0" presStyleIdx="0" presStyleCnt="1">
        <dgm:presLayoutVars>
          <dgm:chPref val="3"/>
        </dgm:presLayoutVars>
      </dgm:prSet>
      <dgm:spPr/>
    </dgm:pt>
    <dgm:pt modelId="{0A8D17C8-2FDD-4059-96BD-F2EFFFDA6AF4}" type="pres">
      <dgm:prSet presAssocID="{C0A18761-3609-46F9-B21D-D0F94891C4EB}" presName="hierChild2" presStyleCnt="0"/>
      <dgm:spPr/>
    </dgm:pt>
    <dgm:pt modelId="{2C5953F6-41C6-457B-9236-39E8BB1AE0D2}" type="pres">
      <dgm:prSet presAssocID="{84352619-6453-4F3D-A475-BE07666EAE0A}" presName="Name10" presStyleLbl="parChTrans1D2" presStyleIdx="0" presStyleCnt="2"/>
      <dgm:spPr/>
    </dgm:pt>
    <dgm:pt modelId="{5842905A-056C-4AE6-81EC-90164A6370AD}" type="pres">
      <dgm:prSet presAssocID="{39F8D693-E572-4A6B-A275-9140A0C77B28}" presName="hierRoot2" presStyleCnt="0"/>
      <dgm:spPr/>
    </dgm:pt>
    <dgm:pt modelId="{1A6BDE6B-75EB-4726-8C42-8A3EB6DD83B0}" type="pres">
      <dgm:prSet presAssocID="{39F8D693-E572-4A6B-A275-9140A0C77B28}" presName="composite2" presStyleCnt="0"/>
      <dgm:spPr/>
    </dgm:pt>
    <dgm:pt modelId="{3D37F318-B097-4E75-9F8C-0CFE87A2EF72}" type="pres">
      <dgm:prSet presAssocID="{39F8D693-E572-4A6B-A275-9140A0C77B28}" presName="background2" presStyleLbl="node2" presStyleIdx="0" presStyleCnt="2"/>
      <dgm:spPr/>
    </dgm:pt>
    <dgm:pt modelId="{7F168B0C-7023-47BB-97D4-70636246AAB4}" type="pres">
      <dgm:prSet presAssocID="{39F8D693-E572-4A6B-A275-9140A0C77B28}" presName="text2" presStyleLbl="fgAcc2" presStyleIdx="0" presStyleCnt="2">
        <dgm:presLayoutVars>
          <dgm:chPref val="3"/>
        </dgm:presLayoutVars>
      </dgm:prSet>
      <dgm:spPr/>
    </dgm:pt>
    <dgm:pt modelId="{2B1C1FAA-E304-4425-8736-D6EDB4EB8BE0}" type="pres">
      <dgm:prSet presAssocID="{39F8D693-E572-4A6B-A275-9140A0C77B28}" presName="hierChild3" presStyleCnt="0"/>
      <dgm:spPr/>
    </dgm:pt>
    <dgm:pt modelId="{8F2A0006-4233-48E0-BBBB-10FC9D042EF3}" type="pres">
      <dgm:prSet presAssocID="{8892840D-551B-4FA9-81D6-B9FC3A4B894E}" presName="Name17" presStyleLbl="parChTrans1D3" presStyleIdx="0" presStyleCnt="3"/>
      <dgm:spPr/>
    </dgm:pt>
    <dgm:pt modelId="{299C3757-58C2-41F9-84A2-FB965288F3D4}" type="pres">
      <dgm:prSet presAssocID="{69819CC0-6AAB-4EDE-B27F-BE64C8BF5586}" presName="hierRoot3" presStyleCnt="0"/>
      <dgm:spPr/>
    </dgm:pt>
    <dgm:pt modelId="{5830B06C-54DD-4B7B-8C9C-3308D9054D92}" type="pres">
      <dgm:prSet presAssocID="{69819CC0-6AAB-4EDE-B27F-BE64C8BF5586}" presName="composite3" presStyleCnt="0"/>
      <dgm:spPr/>
    </dgm:pt>
    <dgm:pt modelId="{A305FD65-9BA0-4B12-8A6A-378D1944BFE2}" type="pres">
      <dgm:prSet presAssocID="{69819CC0-6AAB-4EDE-B27F-BE64C8BF5586}" presName="background3" presStyleLbl="node3" presStyleIdx="0" presStyleCnt="3"/>
      <dgm:spPr/>
    </dgm:pt>
    <dgm:pt modelId="{4CD67517-52BA-41DD-AB83-2C5002DB0971}" type="pres">
      <dgm:prSet presAssocID="{69819CC0-6AAB-4EDE-B27F-BE64C8BF5586}" presName="text3" presStyleLbl="fgAcc3" presStyleIdx="0" presStyleCnt="3">
        <dgm:presLayoutVars>
          <dgm:chPref val="3"/>
        </dgm:presLayoutVars>
      </dgm:prSet>
      <dgm:spPr/>
    </dgm:pt>
    <dgm:pt modelId="{60E35884-1925-4C2D-91B2-A291DC02726D}" type="pres">
      <dgm:prSet presAssocID="{69819CC0-6AAB-4EDE-B27F-BE64C8BF5586}" presName="hierChild4" presStyleCnt="0"/>
      <dgm:spPr/>
    </dgm:pt>
    <dgm:pt modelId="{F77897AA-0332-45BE-BA28-6CA5FA4F11A4}" type="pres">
      <dgm:prSet presAssocID="{D85F50BA-FDF3-40C3-9A51-014DF4CF66AE}" presName="Name17" presStyleLbl="parChTrans1D3" presStyleIdx="1" presStyleCnt="3"/>
      <dgm:spPr/>
    </dgm:pt>
    <dgm:pt modelId="{39F6A55D-9A21-43F9-A8DC-346625961A18}" type="pres">
      <dgm:prSet presAssocID="{30124287-E090-4253-937C-D184FBBD7D1A}" presName="hierRoot3" presStyleCnt="0"/>
      <dgm:spPr/>
    </dgm:pt>
    <dgm:pt modelId="{22D07B5D-19C0-455C-9D30-110683D46A14}" type="pres">
      <dgm:prSet presAssocID="{30124287-E090-4253-937C-D184FBBD7D1A}" presName="composite3" presStyleCnt="0"/>
      <dgm:spPr/>
    </dgm:pt>
    <dgm:pt modelId="{0C298912-1542-4DDC-891E-BDF0A39E0E48}" type="pres">
      <dgm:prSet presAssocID="{30124287-E090-4253-937C-D184FBBD7D1A}" presName="background3" presStyleLbl="node3" presStyleIdx="1" presStyleCnt="3"/>
      <dgm:spPr/>
    </dgm:pt>
    <dgm:pt modelId="{78600412-8FBD-44C9-87D5-ACBCEB10B3C3}" type="pres">
      <dgm:prSet presAssocID="{30124287-E090-4253-937C-D184FBBD7D1A}" presName="text3" presStyleLbl="fgAcc3" presStyleIdx="1" presStyleCnt="3">
        <dgm:presLayoutVars>
          <dgm:chPref val="3"/>
        </dgm:presLayoutVars>
      </dgm:prSet>
      <dgm:spPr/>
    </dgm:pt>
    <dgm:pt modelId="{0B9DC308-6C1E-4756-A6FE-78448DE5D45D}" type="pres">
      <dgm:prSet presAssocID="{30124287-E090-4253-937C-D184FBBD7D1A}" presName="hierChild4" presStyleCnt="0"/>
      <dgm:spPr/>
    </dgm:pt>
    <dgm:pt modelId="{62CD41BC-F9C6-4A1C-B33F-D223C1F8C528}" type="pres">
      <dgm:prSet presAssocID="{FF7E6C9A-1ED3-4D53-A9F5-39C421E96526}" presName="Name10" presStyleLbl="parChTrans1D2" presStyleIdx="1" presStyleCnt="2"/>
      <dgm:spPr/>
    </dgm:pt>
    <dgm:pt modelId="{47AB68BD-7ED1-417E-8582-0BAF11E23973}" type="pres">
      <dgm:prSet presAssocID="{6E4803AE-77EA-4431-81A8-AA67CB840EB0}" presName="hierRoot2" presStyleCnt="0"/>
      <dgm:spPr/>
    </dgm:pt>
    <dgm:pt modelId="{C17B701A-CD8C-445E-A456-2C55641A61B6}" type="pres">
      <dgm:prSet presAssocID="{6E4803AE-77EA-4431-81A8-AA67CB840EB0}" presName="composite2" presStyleCnt="0"/>
      <dgm:spPr/>
    </dgm:pt>
    <dgm:pt modelId="{81D4498F-7437-4329-98A3-DAD07389C09C}" type="pres">
      <dgm:prSet presAssocID="{6E4803AE-77EA-4431-81A8-AA67CB840EB0}" presName="background2" presStyleLbl="node2" presStyleIdx="1" presStyleCnt="2"/>
      <dgm:spPr/>
    </dgm:pt>
    <dgm:pt modelId="{F080A969-7B1B-4F6C-9B04-4BAF050394CD}" type="pres">
      <dgm:prSet presAssocID="{6E4803AE-77EA-4431-81A8-AA67CB840EB0}" presName="text2" presStyleLbl="fgAcc2" presStyleIdx="1" presStyleCnt="2">
        <dgm:presLayoutVars>
          <dgm:chPref val="3"/>
        </dgm:presLayoutVars>
      </dgm:prSet>
      <dgm:spPr/>
    </dgm:pt>
    <dgm:pt modelId="{4F1E1239-1FBF-491E-8EC4-090CADEDABD8}" type="pres">
      <dgm:prSet presAssocID="{6E4803AE-77EA-4431-81A8-AA67CB840EB0}" presName="hierChild3" presStyleCnt="0"/>
      <dgm:spPr/>
    </dgm:pt>
    <dgm:pt modelId="{F7C77D90-3FD6-4774-A83E-E823DFC1DA34}" type="pres">
      <dgm:prSet presAssocID="{FB6E1706-3486-4485-8FF6-6C3D46257438}" presName="Name17" presStyleLbl="parChTrans1D3" presStyleIdx="2" presStyleCnt="3"/>
      <dgm:spPr/>
    </dgm:pt>
    <dgm:pt modelId="{852512BD-2777-434C-9697-5F8FB138D66F}" type="pres">
      <dgm:prSet presAssocID="{59C33B33-FE86-49BB-BD83-A232980894AC}" presName="hierRoot3" presStyleCnt="0"/>
      <dgm:spPr/>
    </dgm:pt>
    <dgm:pt modelId="{E1440226-36BB-454D-9171-B38C09C4291B}" type="pres">
      <dgm:prSet presAssocID="{59C33B33-FE86-49BB-BD83-A232980894AC}" presName="composite3" presStyleCnt="0"/>
      <dgm:spPr/>
    </dgm:pt>
    <dgm:pt modelId="{BFE21E7B-287C-407D-A570-DDA5F1892685}" type="pres">
      <dgm:prSet presAssocID="{59C33B33-FE86-49BB-BD83-A232980894AC}" presName="background3" presStyleLbl="node3" presStyleIdx="2" presStyleCnt="3"/>
      <dgm:spPr/>
    </dgm:pt>
    <dgm:pt modelId="{31D53297-05CA-4F2C-9161-1BEBFE6079FB}" type="pres">
      <dgm:prSet presAssocID="{59C33B33-FE86-49BB-BD83-A232980894AC}" presName="text3" presStyleLbl="fgAcc3" presStyleIdx="2" presStyleCnt="3">
        <dgm:presLayoutVars>
          <dgm:chPref val="3"/>
        </dgm:presLayoutVars>
      </dgm:prSet>
      <dgm:spPr/>
    </dgm:pt>
    <dgm:pt modelId="{1BA41B35-328E-40E8-8C26-13EA6A3720C4}" type="pres">
      <dgm:prSet presAssocID="{59C33B33-FE86-49BB-BD83-A232980894AC}" presName="hierChild4" presStyleCnt="0"/>
      <dgm:spPr/>
    </dgm:pt>
  </dgm:ptLst>
  <dgm:cxnLst>
    <dgm:cxn modelId="{3619560B-A7F1-4023-A8AC-CC6E7534C776}" type="presOf" srcId="{69819CC0-6AAB-4EDE-B27F-BE64C8BF5586}" destId="{4CD67517-52BA-41DD-AB83-2C5002DB0971}" srcOrd="0" destOrd="0" presId="urn:microsoft.com/office/officeart/2005/8/layout/hierarchy1"/>
    <dgm:cxn modelId="{F811C910-A60D-4A2F-84D9-95209C78BC5A}" srcId="{39F8D693-E572-4A6B-A275-9140A0C77B28}" destId="{69819CC0-6AAB-4EDE-B27F-BE64C8BF5586}" srcOrd="0" destOrd="0" parTransId="{8892840D-551B-4FA9-81D6-B9FC3A4B894E}" sibTransId="{4D3D2994-7C9A-45ED-A282-B20D846CB04A}"/>
    <dgm:cxn modelId="{5DF5DD11-ADA8-46FE-8930-C291DF4F39CE}" type="presOf" srcId="{6E4803AE-77EA-4431-81A8-AA67CB840EB0}" destId="{F080A969-7B1B-4F6C-9B04-4BAF050394CD}" srcOrd="0" destOrd="0" presId="urn:microsoft.com/office/officeart/2005/8/layout/hierarchy1"/>
    <dgm:cxn modelId="{6FA79C1A-1331-4D3A-9626-65E83B329880}" type="presOf" srcId="{30124287-E090-4253-937C-D184FBBD7D1A}" destId="{78600412-8FBD-44C9-87D5-ACBCEB10B3C3}" srcOrd="0" destOrd="0" presId="urn:microsoft.com/office/officeart/2005/8/layout/hierarchy1"/>
    <dgm:cxn modelId="{DD315836-FB2A-4EF3-977F-8252AD9E7D97}" srcId="{C0A18761-3609-46F9-B21D-D0F94891C4EB}" destId="{6E4803AE-77EA-4431-81A8-AA67CB840EB0}" srcOrd="1" destOrd="0" parTransId="{FF7E6C9A-1ED3-4D53-A9F5-39C421E96526}" sibTransId="{F5988354-012F-40F6-AEF0-ED72F0CBF161}"/>
    <dgm:cxn modelId="{AA98993A-F05B-4C18-9614-C536DFC13506}" type="presOf" srcId="{8892840D-551B-4FA9-81D6-B9FC3A4B894E}" destId="{8F2A0006-4233-48E0-BBBB-10FC9D042EF3}" srcOrd="0" destOrd="0" presId="urn:microsoft.com/office/officeart/2005/8/layout/hierarchy1"/>
    <dgm:cxn modelId="{544D6D4B-25F5-4716-A54D-C2451BCFE1CF}" srcId="{39F8D693-E572-4A6B-A275-9140A0C77B28}" destId="{30124287-E090-4253-937C-D184FBBD7D1A}" srcOrd="1" destOrd="0" parTransId="{D85F50BA-FDF3-40C3-9A51-014DF4CF66AE}" sibTransId="{86D88896-32DF-41A4-8546-EDA60F4B5E99}"/>
    <dgm:cxn modelId="{2284A44B-5478-4515-99A4-784DEE681094}" type="presOf" srcId="{C0A18761-3609-46F9-B21D-D0F94891C4EB}" destId="{D3BEBBD7-7754-4AF4-AA76-9FC7C28C62E6}" srcOrd="0" destOrd="0" presId="urn:microsoft.com/office/officeart/2005/8/layout/hierarchy1"/>
    <dgm:cxn modelId="{3840BB4F-1181-4E3E-ABA2-FCD675BEA524}" type="presOf" srcId="{FB6E1706-3486-4485-8FF6-6C3D46257438}" destId="{F7C77D90-3FD6-4774-A83E-E823DFC1DA34}" srcOrd="0" destOrd="0" presId="urn:microsoft.com/office/officeart/2005/8/layout/hierarchy1"/>
    <dgm:cxn modelId="{5B965477-6B79-4349-9C0B-B6AD69268EE7}" type="presOf" srcId="{FF7E6C9A-1ED3-4D53-A9F5-39C421E96526}" destId="{62CD41BC-F9C6-4A1C-B33F-D223C1F8C528}" srcOrd="0" destOrd="0" presId="urn:microsoft.com/office/officeart/2005/8/layout/hierarchy1"/>
    <dgm:cxn modelId="{91D6C47D-AD88-4E38-BC53-C80B7CFB7399}" type="presOf" srcId="{D85F50BA-FDF3-40C3-9A51-014DF4CF66AE}" destId="{F77897AA-0332-45BE-BA28-6CA5FA4F11A4}" srcOrd="0" destOrd="0" presId="urn:microsoft.com/office/officeart/2005/8/layout/hierarchy1"/>
    <dgm:cxn modelId="{8A80BD95-436A-418F-8BF5-CFC8FE362DCB}" type="presOf" srcId="{59C33B33-FE86-49BB-BD83-A232980894AC}" destId="{31D53297-05CA-4F2C-9161-1BEBFE6079FB}" srcOrd="0" destOrd="0" presId="urn:microsoft.com/office/officeart/2005/8/layout/hierarchy1"/>
    <dgm:cxn modelId="{2A8B9CB0-985B-495B-B923-8E447F6BB00A}" srcId="{6E4803AE-77EA-4431-81A8-AA67CB840EB0}" destId="{59C33B33-FE86-49BB-BD83-A232980894AC}" srcOrd="0" destOrd="0" parTransId="{FB6E1706-3486-4485-8FF6-6C3D46257438}" sibTransId="{A32CD998-F4BE-4144-AE58-F276019FC366}"/>
    <dgm:cxn modelId="{7BAAFDB7-F21A-4943-B4C9-AE28FE5EDE83}" srcId="{C0A18761-3609-46F9-B21D-D0F94891C4EB}" destId="{39F8D693-E572-4A6B-A275-9140A0C77B28}" srcOrd="0" destOrd="0" parTransId="{84352619-6453-4F3D-A475-BE07666EAE0A}" sibTransId="{9C9BAA52-D6DD-4852-B32A-C9DE71A243FB}"/>
    <dgm:cxn modelId="{315196C9-A635-47FE-A6D1-446BABEA5671}" srcId="{4C7986CD-0BAC-4682-ABC5-2CC373A1228B}" destId="{C0A18761-3609-46F9-B21D-D0F94891C4EB}" srcOrd="0" destOrd="0" parTransId="{5693ED66-7AC8-45C6-BE04-5EC416DD454F}" sibTransId="{C89C2C81-1C70-4486-9647-144CEE455B74}"/>
    <dgm:cxn modelId="{0786DBCD-035B-42E2-B859-DA8B3848C9B7}" type="presOf" srcId="{39F8D693-E572-4A6B-A275-9140A0C77B28}" destId="{7F168B0C-7023-47BB-97D4-70636246AAB4}" srcOrd="0" destOrd="0" presId="urn:microsoft.com/office/officeart/2005/8/layout/hierarchy1"/>
    <dgm:cxn modelId="{914059F7-3281-4309-B4FF-676B38F2C854}" type="presOf" srcId="{84352619-6453-4F3D-A475-BE07666EAE0A}" destId="{2C5953F6-41C6-457B-9236-39E8BB1AE0D2}" srcOrd="0" destOrd="0" presId="urn:microsoft.com/office/officeart/2005/8/layout/hierarchy1"/>
    <dgm:cxn modelId="{6CEA08FB-7766-413B-B186-D2B8020AD4AF}" type="presOf" srcId="{4C7986CD-0BAC-4682-ABC5-2CC373A1228B}" destId="{0F09AD88-8480-4CB2-8661-DBF9129A0C13}" srcOrd="0" destOrd="0" presId="urn:microsoft.com/office/officeart/2005/8/layout/hierarchy1"/>
    <dgm:cxn modelId="{70CB0E10-ECEE-43A3-96FC-CFBF68CE6C06}" type="presParOf" srcId="{0F09AD88-8480-4CB2-8661-DBF9129A0C13}" destId="{3F610C6B-C42B-44FD-A799-BDEF00F6D9C3}" srcOrd="0" destOrd="0" presId="urn:microsoft.com/office/officeart/2005/8/layout/hierarchy1"/>
    <dgm:cxn modelId="{F1EBFB2C-88A4-4318-9B14-E023CCA3BE53}" type="presParOf" srcId="{3F610C6B-C42B-44FD-A799-BDEF00F6D9C3}" destId="{9AC513CA-4C98-4EB9-B446-1BFBA6D71D62}" srcOrd="0" destOrd="0" presId="urn:microsoft.com/office/officeart/2005/8/layout/hierarchy1"/>
    <dgm:cxn modelId="{BC37A9B9-3F30-4DE1-BDAB-BB34F14B6B72}" type="presParOf" srcId="{9AC513CA-4C98-4EB9-B446-1BFBA6D71D62}" destId="{F5CBCBFB-2FC9-4518-8FE5-FA460EBF43F6}" srcOrd="0" destOrd="0" presId="urn:microsoft.com/office/officeart/2005/8/layout/hierarchy1"/>
    <dgm:cxn modelId="{99F32B88-7000-4785-990F-F08F753FAD28}" type="presParOf" srcId="{9AC513CA-4C98-4EB9-B446-1BFBA6D71D62}" destId="{D3BEBBD7-7754-4AF4-AA76-9FC7C28C62E6}" srcOrd="1" destOrd="0" presId="urn:microsoft.com/office/officeart/2005/8/layout/hierarchy1"/>
    <dgm:cxn modelId="{3D34D43C-C0A5-4D60-81BF-19228A9443C6}" type="presParOf" srcId="{3F610C6B-C42B-44FD-A799-BDEF00F6D9C3}" destId="{0A8D17C8-2FDD-4059-96BD-F2EFFFDA6AF4}" srcOrd="1" destOrd="0" presId="urn:microsoft.com/office/officeart/2005/8/layout/hierarchy1"/>
    <dgm:cxn modelId="{0B44D17C-66E2-4FEE-A379-1A0216608680}" type="presParOf" srcId="{0A8D17C8-2FDD-4059-96BD-F2EFFFDA6AF4}" destId="{2C5953F6-41C6-457B-9236-39E8BB1AE0D2}" srcOrd="0" destOrd="0" presId="urn:microsoft.com/office/officeart/2005/8/layout/hierarchy1"/>
    <dgm:cxn modelId="{D0515963-E3D4-4A14-9C22-A984FBF618C9}" type="presParOf" srcId="{0A8D17C8-2FDD-4059-96BD-F2EFFFDA6AF4}" destId="{5842905A-056C-4AE6-81EC-90164A6370AD}" srcOrd="1" destOrd="0" presId="urn:microsoft.com/office/officeart/2005/8/layout/hierarchy1"/>
    <dgm:cxn modelId="{6F22CE54-2199-46C8-A1DF-3BA916C1ADB9}" type="presParOf" srcId="{5842905A-056C-4AE6-81EC-90164A6370AD}" destId="{1A6BDE6B-75EB-4726-8C42-8A3EB6DD83B0}" srcOrd="0" destOrd="0" presId="urn:microsoft.com/office/officeart/2005/8/layout/hierarchy1"/>
    <dgm:cxn modelId="{AF0884E8-F221-4B44-B71E-B61C1103EC89}" type="presParOf" srcId="{1A6BDE6B-75EB-4726-8C42-8A3EB6DD83B0}" destId="{3D37F318-B097-4E75-9F8C-0CFE87A2EF72}" srcOrd="0" destOrd="0" presId="urn:microsoft.com/office/officeart/2005/8/layout/hierarchy1"/>
    <dgm:cxn modelId="{A1D4A744-0197-487E-AE09-7299463FA7D6}" type="presParOf" srcId="{1A6BDE6B-75EB-4726-8C42-8A3EB6DD83B0}" destId="{7F168B0C-7023-47BB-97D4-70636246AAB4}" srcOrd="1" destOrd="0" presId="urn:microsoft.com/office/officeart/2005/8/layout/hierarchy1"/>
    <dgm:cxn modelId="{B27DFC77-5374-4ACC-A949-F3712BFDEF88}" type="presParOf" srcId="{5842905A-056C-4AE6-81EC-90164A6370AD}" destId="{2B1C1FAA-E304-4425-8736-D6EDB4EB8BE0}" srcOrd="1" destOrd="0" presId="urn:microsoft.com/office/officeart/2005/8/layout/hierarchy1"/>
    <dgm:cxn modelId="{E06A658F-96EC-4473-A836-7380A640386B}" type="presParOf" srcId="{2B1C1FAA-E304-4425-8736-D6EDB4EB8BE0}" destId="{8F2A0006-4233-48E0-BBBB-10FC9D042EF3}" srcOrd="0" destOrd="0" presId="urn:microsoft.com/office/officeart/2005/8/layout/hierarchy1"/>
    <dgm:cxn modelId="{C80B8847-B139-4D4B-89A1-52336F529A1B}" type="presParOf" srcId="{2B1C1FAA-E304-4425-8736-D6EDB4EB8BE0}" destId="{299C3757-58C2-41F9-84A2-FB965288F3D4}" srcOrd="1" destOrd="0" presId="urn:microsoft.com/office/officeart/2005/8/layout/hierarchy1"/>
    <dgm:cxn modelId="{E9B07295-6EBC-4691-93AE-F0ABA8CE9D94}" type="presParOf" srcId="{299C3757-58C2-41F9-84A2-FB965288F3D4}" destId="{5830B06C-54DD-4B7B-8C9C-3308D9054D92}" srcOrd="0" destOrd="0" presId="urn:microsoft.com/office/officeart/2005/8/layout/hierarchy1"/>
    <dgm:cxn modelId="{B6706AEE-5E49-46D2-AF6E-5D4986E11785}" type="presParOf" srcId="{5830B06C-54DD-4B7B-8C9C-3308D9054D92}" destId="{A305FD65-9BA0-4B12-8A6A-378D1944BFE2}" srcOrd="0" destOrd="0" presId="urn:microsoft.com/office/officeart/2005/8/layout/hierarchy1"/>
    <dgm:cxn modelId="{65D22E62-D687-443D-97EB-585B99D9EE4E}" type="presParOf" srcId="{5830B06C-54DD-4B7B-8C9C-3308D9054D92}" destId="{4CD67517-52BA-41DD-AB83-2C5002DB0971}" srcOrd="1" destOrd="0" presId="urn:microsoft.com/office/officeart/2005/8/layout/hierarchy1"/>
    <dgm:cxn modelId="{FDF0943A-B1A7-42E0-B43A-F4C50A429529}" type="presParOf" srcId="{299C3757-58C2-41F9-84A2-FB965288F3D4}" destId="{60E35884-1925-4C2D-91B2-A291DC02726D}" srcOrd="1" destOrd="0" presId="urn:microsoft.com/office/officeart/2005/8/layout/hierarchy1"/>
    <dgm:cxn modelId="{DB26684F-6C3D-45C6-8D70-1E38A3013309}" type="presParOf" srcId="{2B1C1FAA-E304-4425-8736-D6EDB4EB8BE0}" destId="{F77897AA-0332-45BE-BA28-6CA5FA4F11A4}" srcOrd="2" destOrd="0" presId="urn:microsoft.com/office/officeart/2005/8/layout/hierarchy1"/>
    <dgm:cxn modelId="{7C62ADF7-334F-427C-ABCD-2B8EA271E7BC}" type="presParOf" srcId="{2B1C1FAA-E304-4425-8736-D6EDB4EB8BE0}" destId="{39F6A55D-9A21-43F9-A8DC-346625961A18}" srcOrd="3" destOrd="0" presId="urn:microsoft.com/office/officeart/2005/8/layout/hierarchy1"/>
    <dgm:cxn modelId="{96DC2113-4C44-4DFA-B264-04D3B66DF9C3}" type="presParOf" srcId="{39F6A55D-9A21-43F9-A8DC-346625961A18}" destId="{22D07B5D-19C0-455C-9D30-110683D46A14}" srcOrd="0" destOrd="0" presId="urn:microsoft.com/office/officeart/2005/8/layout/hierarchy1"/>
    <dgm:cxn modelId="{90547B4A-A024-4D4D-95B6-1A66195D878A}" type="presParOf" srcId="{22D07B5D-19C0-455C-9D30-110683D46A14}" destId="{0C298912-1542-4DDC-891E-BDF0A39E0E48}" srcOrd="0" destOrd="0" presId="urn:microsoft.com/office/officeart/2005/8/layout/hierarchy1"/>
    <dgm:cxn modelId="{F5BE1C4C-D2F5-41FB-86C9-4DD94EF058E5}" type="presParOf" srcId="{22D07B5D-19C0-455C-9D30-110683D46A14}" destId="{78600412-8FBD-44C9-87D5-ACBCEB10B3C3}" srcOrd="1" destOrd="0" presId="urn:microsoft.com/office/officeart/2005/8/layout/hierarchy1"/>
    <dgm:cxn modelId="{8ED3407F-F198-43D1-B8B9-CDFD5C0D3D2C}" type="presParOf" srcId="{39F6A55D-9A21-43F9-A8DC-346625961A18}" destId="{0B9DC308-6C1E-4756-A6FE-78448DE5D45D}" srcOrd="1" destOrd="0" presId="urn:microsoft.com/office/officeart/2005/8/layout/hierarchy1"/>
    <dgm:cxn modelId="{8F84E2EA-71EF-4510-B97E-C732D5AB8851}" type="presParOf" srcId="{0A8D17C8-2FDD-4059-96BD-F2EFFFDA6AF4}" destId="{62CD41BC-F9C6-4A1C-B33F-D223C1F8C528}" srcOrd="2" destOrd="0" presId="urn:microsoft.com/office/officeart/2005/8/layout/hierarchy1"/>
    <dgm:cxn modelId="{1368ED78-8C59-49DA-8CDD-EEF0AA7A9E42}" type="presParOf" srcId="{0A8D17C8-2FDD-4059-96BD-F2EFFFDA6AF4}" destId="{47AB68BD-7ED1-417E-8582-0BAF11E23973}" srcOrd="3" destOrd="0" presId="urn:microsoft.com/office/officeart/2005/8/layout/hierarchy1"/>
    <dgm:cxn modelId="{E21A16A5-6FC0-4422-9782-B4501798BBDB}" type="presParOf" srcId="{47AB68BD-7ED1-417E-8582-0BAF11E23973}" destId="{C17B701A-CD8C-445E-A456-2C55641A61B6}" srcOrd="0" destOrd="0" presId="urn:microsoft.com/office/officeart/2005/8/layout/hierarchy1"/>
    <dgm:cxn modelId="{C3FF026C-B513-4C25-808A-F95EED9B4097}" type="presParOf" srcId="{C17B701A-CD8C-445E-A456-2C55641A61B6}" destId="{81D4498F-7437-4329-98A3-DAD07389C09C}" srcOrd="0" destOrd="0" presId="urn:microsoft.com/office/officeart/2005/8/layout/hierarchy1"/>
    <dgm:cxn modelId="{04328C75-B8EC-4C33-BB83-AA2546810943}" type="presParOf" srcId="{C17B701A-CD8C-445E-A456-2C55641A61B6}" destId="{F080A969-7B1B-4F6C-9B04-4BAF050394CD}" srcOrd="1" destOrd="0" presId="urn:microsoft.com/office/officeart/2005/8/layout/hierarchy1"/>
    <dgm:cxn modelId="{8A354B6E-5DF6-41A9-964E-FF0B50D6D003}" type="presParOf" srcId="{47AB68BD-7ED1-417E-8582-0BAF11E23973}" destId="{4F1E1239-1FBF-491E-8EC4-090CADEDABD8}" srcOrd="1" destOrd="0" presId="urn:microsoft.com/office/officeart/2005/8/layout/hierarchy1"/>
    <dgm:cxn modelId="{FD2D51A0-51D8-43FE-98AC-C8332AA0E5C6}" type="presParOf" srcId="{4F1E1239-1FBF-491E-8EC4-090CADEDABD8}" destId="{F7C77D90-3FD6-4774-A83E-E823DFC1DA34}" srcOrd="0" destOrd="0" presId="urn:microsoft.com/office/officeart/2005/8/layout/hierarchy1"/>
    <dgm:cxn modelId="{96D397AC-8B95-452B-BF6B-B9FFBA274D39}" type="presParOf" srcId="{4F1E1239-1FBF-491E-8EC4-090CADEDABD8}" destId="{852512BD-2777-434C-9697-5F8FB138D66F}" srcOrd="1" destOrd="0" presId="urn:microsoft.com/office/officeart/2005/8/layout/hierarchy1"/>
    <dgm:cxn modelId="{FF3C916C-7E07-4E94-BF52-C381F87574AF}" type="presParOf" srcId="{852512BD-2777-434C-9697-5F8FB138D66F}" destId="{E1440226-36BB-454D-9171-B38C09C4291B}" srcOrd="0" destOrd="0" presId="urn:microsoft.com/office/officeart/2005/8/layout/hierarchy1"/>
    <dgm:cxn modelId="{513D194F-6177-44E8-AD44-C8D5BABB4417}" type="presParOf" srcId="{E1440226-36BB-454D-9171-B38C09C4291B}" destId="{BFE21E7B-287C-407D-A570-DDA5F1892685}" srcOrd="0" destOrd="0" presId="urn:microsoft.com/office/officeart/2005/8/layout/hierarchy1"/>
    <dgm:cxn modelId="{C47C6E05-281A-4C66-8A8E-E91C3750A730}" type="presParOf" srcId="{E1440226-36BB-454D-9171-B38C09C4291B}" destId="{31D53297-05CA-4F2C-9161-1BEBFE6079FB}" srcOrd="1" destOrd="0" presId="urn:microsoft.com/office/officeart/2005/8/layout/hierarchy1"/>
    <dgm:cxn modelId="{B36B62AA-D9C1-4B78-93A3-CE0900B28157}" type="presParOf" srcId="{852512BD-2777-434C-9697-5F8FB138D66F}" destId="{1BA41B35-328E-40E8-8C26-13EA6A3720C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02E46F-DB9C-41B9-ADA9-76FEF1BBA6B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8D213EC5-DB62-4F1D-942E-60FC293435A0}">
      <dgm:prSet phldrT="[Text]"/>
      <dgm:spPr/>
      <dgm:t>
        <a:bodyPr/>
        <a:lstStyle/>
        <a:p>
          <a:r>
            <a:rPr lang="en-US" dirty="0"/>
            <a:t>Sensors Detects Hazards</a:t>
          </a:r>
        </a:p>
      </dgm:t>
    </dgm:pt>
    <dgm:pt modelId="{50F34820-92FB-4F4C-9CCE-8133C4E2B5C3}" type="parTrans" cxnId="{F30ED6A4-7369-4CB0-AE27-45A5E3166845}">
      <dgm:prSet/>
      <dgm:spPr/>
      <dgm:t>
        <a:bodyPr/>
        <a:lstStyle/>
        <a:p>
          <a:endParaRPr lang="en-US"/>
        </a:p>
      </dgm:t>
    </dgm:pt>
    <dgm:pt modelId="{4E22816B-E600-4081-A2EE-00AFB4548D62}" type="sibTrans" cxnId="{F30ED6A4-7369-4CB0-AE27-45A5E3166845}">
      <dgm:prSet/>
      <dgm:spPr/>
      <dgm:t>
        <a:bodyPr/>
        <a:lstStyle/>
        <a:p>
          <a:endParaRPr lang="en-US"/>
        </a:p>
      </dgm:t>
    </dgm:pt>
    <dgm:pt modelId="{B4AD7501-22F4-43B8-A13A-3D50CA1ABD60}">
      <dgm:prSet phldrT="[Text]"/>
      <dgm:spPr/>
      <dgm:t>
        <a:bodyPr/>
        <a:lstStyle/>
        <a:p>
          <a:r>
            <a:rPr lang="en-US" dirty="0"/>
            <a:t>Sensors Call to our Software</a:t>
          </a:r>
        </a:p>
      </dgm:t>
    </dgm:pt>
    <dgm:pt modelId="{6608CA21-B9ED-4108-B38E-E931B6120547}" type="parTrans" cxnId="{25A108ED-5530-4D18-8367-76F4D4FF6785}">
      <dgm:prSet/>
      <dgm:spPr/>
      <dgm:t>
        <a:bodyPr/>
        <a:lstStyle/>
        <a:p>
          <a:endParaRPr lang="en-US"/>
        </a:p>
      </dgm:t>
    </dgm:pt>
    <dgm:pt modelId="{2D2B314E-71B2-43EE-8374-0107D5DBA599}" type="sibTrans" cxnId="{25A108ED-5530-4D18-8367-76F4D4FF6785}">
      <dgm:prSet/>
      <dgm:spPr/>
      <dgm:t>
        <a:bodyPr/>
        <a:lstStyle/>
        <a:p>
          <a:endParaRPr lang="en-US"/>
        </a:p>
      </dgm:t>
    </dgm:pt>
    <dgm:pt modelId="{DC78E04B-1AC5-42BF-A3CA-44B1B2358EA0}">
      <dgm:prSet phldrT="[Text]"/>
      <dgm:spPr/>
      <dgm:t>
        <a:bodyPr/>
        <a:lstStyle/>
        <a:p>
          <a:r>
            <a:rPr lang="en-US" dirty="0"/>
            <a:t>Software sends SOS to Fire and Healthcare Departments</a:t>
          </a:r>
        </a:p>
      </dgm:t>
    </dgm:pt>
    <dgm:pt modelId="{E7339E1E-668B-4615-BBF8-6DE139DDC7DB}" type="parTrans" cxnId="{B5C914F9-9201-4C29-B61B-D574CDADD5EA}">
      <dgm:prSet/>
      <dgm:spPr/>
      <dgm:t>
        <a:bodyPr/>
        <a:lstStyle/>
        <a:p>
          <a:endParaRPr lang="en-US"/>
        </a:p>
      </dgm:t>
    </dgm:pt>
    <dgm:pt modelId="{C3A0F974-D72B-43B4-8C73-BECFDBF7D08A}" type="sibTrans" cxnId="{B5C914F9-9201-4C29-B61B-D574CDADD5EA}">
      <dgm:prSet/>
      <dgm:spPr/>
      <dgm:t>
        <a:bodyPr/>
        <a:lstStyle/>
        <a:p>
          <a:endParaRPr lang="en-US"/>
        </a:p>
      </dgm:t>
    </dgm:pt>
    <dgm:pt modelId="{069FD197-95E4-4D06-B2D5-D4A53537F07A}" type="pres">
      <dgm:prSet presAssocID="{6702E46F-DB9C-41B9-ADA9-76FEF1BBA6B9}" presName="Name0" presStyleCnt="0">
        <dgm:presLayoutVars>
          <dgm:chMax val="11"/>
          <dgm:chPref val="11"/>
          <dgm:dir/>
          <dgm:resizeHandles/>
        </dgm:presLayoutVars>
      </dgm:prSet>
      <dgm:spPr/>
    </dgm:pt>
    <dgm:pt modelId="{8E022B1E-AC48-4829-8145-F992E2565EC2}" type="pres">
      <dgm:prSet presAssocID="{DC78E04B-1AC5-42BF-A3CA-44B1B2358EA0}" presName="Accent3" presStyleCnt="0"/>
      <dgm:spPr/>
    </dgm:pt>
    <dgm:pt modelId="{1D46B050-193B-4578-86CD-C158C20C6227}" type="pres">
      <dgm:prSet presAssocID="{DC78E04B-1AC5-42BF-A3CA-44B1B2358EA0}" presName="Accent" presStyleLbl="node1" presStyleIdx="0" presStyleCnt="3">
        <dgm:style>
          <a:lnRef idx="2">
            <a:schemeClr val="accent3">
              <a:shade val="15000"/>
            </a:schemeClr>
          </a:lnRef>
          <a:fillRef idx="1">
            <a:schemeClr val="accent3"/>
          </a:fillRef>
          <a:effectRef idx="0">
            <a:schemeClr val="accent3"/>
          </a:effectRef>
          <a:fontRef idx="minor">
            <a:schemeClr val="lt1"/>
          </a:fontRef>
        </dgm:style>
      </dgm:prSet>
      <dgm:spPr/>
    </dgm:pt>
    <dgm:pt modelId="{91099E2F-F8AF-4CE7-9ADD-F5FAEEDDD2E4}" type="pres">
      <dgm:prSet presAssocID="{DC78E04B-1AC5-42BF-A3CA-44B1B2358EA0}" presName="ParentBackground3" presStyleCnt="0"/>
      <dgm:spPr/>
    </dgm:pt>
    <dgm:pt modelId="{CC610A6F-2920-4D7F-A73B-231D25B1B9CC}" type="pres">
      <dgm:prSet presAssocID="{DC78E04B-1AC5-42BF-A3CA-44B1B2358EA0}" presName="ParentBackground" presStyleLbl="fgAcc1" presStyleIdx="0" presStyleCnt="3"/>
      <dgm:spPr/>
    </dgm:pt>
    <dgm:pt modelId="{598812BD-052F-447C-B94F-9FFEB5FCDA09}" type="pres">
      <dgm:prSet presAssocID="{DC78E04B-1AC5-42BF-A3CA-44B1B2358EA0}" presName="Parent3" presStyleLbl="revTx" presStyleIdx="0" presStyleCnt="0">
        <dgm:presLayoutVars>
          <dgm:chMax val="1"/>
          <dgm:chPref val="1"/>
          <dgm:bulletEnabled val="1"/>
        </dgm:presLayoutVars>
      </dgm:prSet>
      <dgm:spPr/>
    </dgm:pt>
    <dgm:pt modelId="{1D240A37-4133-4DB2-9045-F8B5D2BD924F}" type="pres">
      <dgm:prSet presAssocID="{B4AD7501-22F4-43B8-A13A-3D50CA1ABD60}" presName="Accent2" presStyleCnt="0"/>
      <dgm:spPr/>
    </dgm:pt>
    <dgm:pt modelId="{837D8134-A783-4D4B-B47B-E9D0C41104CA}" type="pres">
      <dgm:prSet presAssocID="{B4AD7501-22F4-43B8-A13A-3D50CA1ABD60}" presName="Accent" presStyleLbl="node1" presStyleIdx="1" presStyleCnt="3">
        <dgm:style>
          <a:lnRef idx="2">
            <a:schemeClr val="accent3">
              <a:shade val="15000"/>
            </a:schemeClr>
          </a:lnRef>
          <a:fillRef idx="1">
            <a:schemeClr val="accent3"/>
          </a:fillRef>
          <a:effectRef idx="0">
            <a:schemeClr val="accent3"/>
          </a:effectRef>
          <a:fontRef idx="minor">
            <a:schemeClr val="lt1"/>
          </a:fontRef>
        </dgm:style>
      </dgm:prSet>
      <dgm:spPr/>
    </dgm:pt>
    <dgm:pt modelId="{B2069C2B-2757-42C8-B68F-7FD3A4B2AE99}" type="pres">
      <dgm:prSet presAssocID="{B4AD7501-22F4-43B8-A13A-3D50CA1ABD60}" presName="ParentBackground2" presStyleCnt="0"/>
      <dgm:spPr/>
    </dgm:pt>
    <dgm:pt modelId="{711FA824-D486-49AD-803E-EB12C5EB5445}" type="pres">
      <dgm:prSet presAssocID="{B4AD7501-22F4-43B8-A13A-3D50CA1ABD60}" presName="ParentBackground" presStyleLbl="fgAcc1" presStyleIdx="1" presStyleCnt="3"/>
      <dgm:spPr/>
    </dgm:pt>
    <dgm:pt modelId="{67D873E8-58D3-4071-AF7E-BC1D2C57AA91}" type="pres">
      <dgm:prSet presAssocID="{B4AD7501-22F4-43B8-A13A-3D50CA1ABD60}" presName="Parent2" presStyleLbl="revTx" presStyleIdx="0" presStyleCnt="0">
        <dgm:presLayoutVars>
          <dgm:chMax val="1"/>
          <dgm:chPref val="1"/>
          <dgm:bulletEnabled val="1"/>
        </dgm:presLayoutVars>
      </dgm:prSet>
      <dgm:spPr/>
    </dgm:pt>
    <dgm:pt modelId="{D5401D76-D952-42EA-BB0D-CAB1C296B0A4}" type="pres">
      <dgm:prSet presAssocID="{8D213EC5-DB62-4F1D-942E-60FC293435A0}" presName="Accent1" presStyleCnt="0"/>
      <dgm:spPr/>
    </dgm:pt>
    <dgm:pt modelId="{31E9D3D5-318F-40BA-AB7D-6E31F2BCA906}" type="pres">
      <dgm:prSet presAssocID="{8D213EC5-DB62-4F1D-942E-60FC293435A0}" presName="Accent" presStyleLbl="node1" presStyleIdx="2" presStyleCnt="3">
        <dgm:style>
          <a:lnRef idx="2">
            <a:schemeClr val="accent3">
              <a:shade val="15000"/>
            </a:schemeClr>
          </a:lnRef>
          <a:fillRef idx="1">
            <a:schemeClr val="accent3"/>
          </a:fillRef>
          <a:effectRef idx="0">
            <a:schemeClr val="accent3"/>
          </a:effectRef>
          <a:fontRef idx="minor">
            <a:schemeClr val="lt1"/>
          </a:fontRef>
        </dgm:style>
      </dgm:prSet>
      <dgm:spPr/>
    </dgm:pt>
    <dgm:pt modelId="{AF51037B-2948-4935-BF45-0DC12011B021}" type="pres">
      <dgm:prSet presAssocID="{8D213EC5-DB62-4F1D-942E-60FC293435A0}" presName="ParentBackground1" presStyleCnt="0"/>
      <dgm:spPr/>
    </dgm:pt>
    <dgm:pt modelId="{29FCA7E9-E906-4AC6-BF86-2B4D90D92FDF}" type="pres">
      <dgm:prSet presAssocID="{8D213EC5-DB62-4F1D-942E-60FC293435A0}" presName="ParentBackground" presStyleLbl="fgAcc1" presStyleIdx="2" presStyleCnt="3"/>
      <dgm:spPr/>
    </dgm:pt>
    <dgm:pt modelId="{91A74A14-A30C-4FCC-851E-94C3AC4B55C6}" type="pres">
      <dgm:prSet presAssocID="{8D213EC5-DB62-4F1D-942E-60FC293435A0}" presName="Parent1" presStyleLbl="revTx" presStyleIdx="0" presStyleCnt="0">
        <dgm:presLayoutVars>
          <dgm:chMax val="1"/>
          <dgm:chPref val="1"/>
          <dgm:bulletEnabled val="1"/>
        </dgm:presLayoutVars>
      </dgm:prSet>
      <dgm:spPr/>
    </dgm:pt>
  </dgm:ptLst>
  <dgm:cxnLst>
    <dgm:cxn modelId="{D7EE1B38-8EFB-46A0-9FD1-765CF0C07404}" type="presOf" srcId="{B4AD7501-22F4-43B8-A13A-3D50CA1ABD60}" destId="{67D873E8-58D3-4071-AF7E-BC1D2C57AA91}" srcOrd="1" destOrd="0" presId="urn:microsoft.com/office/officeart/2011/layout/CircleProcess"/>
    <dgm:cxn modelId="{1433B93E-2380-4F06-B477-A94EC31C58AB}" type="presOf" srcId="{B4AD7501-22F4-43B8-A13A-3D50CA1ABD60}" destId="{711FA824-D486-49AD-803E-EB12C5EB5445}" srcOrd="0" destOrd="0" presId="urn:microsoft.com/office/officeart/2011/layout/CircleProcess"/>
    <dgm:cxn modelId="{868DE641-C36E-4698-8C0B-4FBF51ACF576}" type="presOf" srcId="{DC78E04B-1AC5-42BF-A3CA-44B1B2358EA0}" destId="{598812BD-052F-447C-B94F-9FFEB5FCDA09}" srcOrd="1" destOrd="0" presId="urn:microsoft.com/office/officeart/2011/layout/CircleProcess"/>
    <dgm:cxn modelId="{4112F348-BE20-4CC9-9752-C95D307A98D9}" type="presOf" srcId="{8D213EC5-DB62-4F1D-942E-60FC293435A0}" destId="{29FCA7E9-E906-4AC6-BF86-2B4D90D92FDF}" srcOrd="0" destOrd="0" presId="urn:microsoft.com/office/officeart/2011/layout/CircleProcess"/>
    <dgm:cxn modelId="{9F78C06C-69B0-4199-93FD-01708FAC69D2}" type="presOf" srcId="{6702E46F-DB9C-41B9-ADA9-76FEF1BBA6B9}" destId="{069FD197-95E4-4D06-B2D5-D4A53537F07A}" srcOrd="0" destOrd="0" presId="urn:microsoft.com/office/officeart/2011/layout/CircleProcess"/>
    <dgm:cxn modelId="{D6F35B8C-09E8-4E52-A421-D96994F7B4D4}" type="presOf" srcId="{DC78E04B-1AC5-42BF-A3CA-44B1B2358EA0}" destId="{CC610A6F-2920-4D7F-A73B-231D25B1B9CC}" srcOrd="0" destOrd="0" presId="urn:microsoft.com/office/officeart/2011/layout/CircleProcess"/>
    <dgm:cxn modelId="{247B5496-75DC-497E-B29F-315BDA43AE33}" type="presOf" srcId="{8D213EC5-DB62-4F1D-942E-60FC293435A0}" destId="{91A74A14-A30C-4FCC-851E-94C3AC4B55C6}" srcOrd="1" destOrd="0" presId="urn:microsoft.com/office/officeart/2011/layout/CircleProcess"/>
    <dgm:cxn modelId="{F30ED6A4-7369-4CB0-AE27-45A5E3166845}" srcId="{6702E46F-DB9C-41B9-ADA9-76FEF1BBA6B9}" destId="{8D213EC5-DB62-4F1D-942E-60FC293435A0}" srcOrd="0" destOrd="0" parTransId="{50F34820-92FB-4F4C-9CCE-8133C4E2B5C3}" sibTransId="{4E22816B-E600-4081-A2EE-00AFB4548D62}"/>
    <dgm:cxn modelId="{25A108ED-5530-4D18-8367-76F4D4FF6785}" srcId="{6702E46F-DB9C-41B9-ADA9-76FEF1BBA6B9}" destId="{B4AD7501-22F4-43B8-A13A-3D50CA1ABD60}" srcOrd="1" destOrd="0" parTransId="{6608CA21-B9ED-4108-B38E-E931B6120547}" sibTransId="{2D2B314E-71B2-43EE-8374-0107D5DBA599}"/>
    <dgm:cxn modelId="{B5C914F9-9201-4C29-B61B-D574CDADD5EA}" srcId="{6702E46F-DB9C-41B9-ADA9-76FEF1BBA6B9}" destId="{DC78E04B-1AC5-42BF-A3CA-44B1B2358EA0}" srcOrd="2" destOrd="0" parTransId="{E7339E1E-668B-4615-BBF8-6DE139DDC7DB}" sibTransId="{C3A0F974-D72B-43B4-8C73-BECFDBF7D08A}"/>
    <dgm:cxn modelId="{F6E0EF1A-9430-476E-8DBF-6EA973D3FDF4}" type="presParOf" srcId="{069FD197-95E4-4D06-B2D5-D4A53537F07A}" destId="{8E022B1E-AC48-4829-8145-F992E2565EC2}" srcOrd="0" destOrd="0" presId="urn:microsoft.com/office/officeart/2011/layout/CircleProcess"/>
    <dgm:cxn modelId="{6AC7483D-A321-4748-885A-7F8856871F1D}" type="presParOf" srcId="{8E022B1E-AC48-4829-8145-F992E2565EC2}" destId="{1D46B050-193B-4578-86CD-C158C20C6227}" srcOrd="0" destOrd="0" presId="urn:microsoft.com/office/officeart/2011/layout/CircleProcess"/>
    <dgm:cxn modelId="{A1A2DF58-7C01-4E22-B7B9-4E5D4F2BFDC3}" type="presParOf" srcId="{069FD197-95E4-4D06-B2D5-D4A53537F07A}" destId="{91099E2F-F8AF-4CE7-9ADD-F5FAEEDDD2E4}" srcOrd="1" destOrd="0" presId="urn:microsoft.com/office/officeart/2011/layout/CircleProcess"/>
    <dgm:cxn modelId="{B68F0D01-9223-4548-8345-F79B10AF90D4}" type="presParOf" srcId="{91099E2F-F8AF-4CE7-9ADD-F5FAEEDDD2E4}" destId="{CC610A6F-2920-4D7F-A73B-231D25B1B9CC}" srcOrd="0" destOrd="0" presId="urn:microsoft.com/office/officeart/2011/layout/CircleProcess"/>
    <dgm:cxn modelId="{870E31C9-5179-4484-AE31-D2FF9A46ABEF}" type="presParOf" srcId="{069FD197-95E4-4D06-B2D5-D4A53537F07A}" destId="{598812BD-052F-447C-B94F-9FFEB5FCDA09}" srcOrd="2" destOrd="0" presId="urn:microsoft.com/office/officeart/2011/layout/CircleProcess"/>
    <dgm:cxn modelId="{2E5EBE23-B86B-41A7-AAF2-AF4E1CADC715}" type="presParOf" srcId="{069FD197-95E4-4D06-B2D5-D4A53537F07A}" destId="{1D240A37-4133-4DB2-9045-F8B5D2BD924F}" srcOrd="3" destOrd="0" presId="urn:microsoft.com/office/officeart/2011/layout/CircleProcess"/>
    <dgm:cxn modelId="{CF2CBE53-C0F0-46EA-81E9-D51EADD9F11A}" type="presParOf" srcId="{1D240A37-4133-4DB2-9045-F8B5D2BD924F}" destId="{837D8134-A783-4D4B-B47B-E9D0C41104CA}" srcOrd="0" destOrd="0" presId="urn:microsoft.com/office/officeart/2011/layout/CircleProcess"/>
    <dgm:cxn modelId="{9F626D32-215D-41AF-9675-8249A451E5F2}" type="presParOf" srcId="{069FD197-95E4-4D06-B2D5-D4A53537F07A}" destId="{B2069C2B-2757-42C8-B68F-7FD3A4B2AE99}" srcOrd="4" destOrd="0" presId="urn:microsoft.com/office/officeart/2011/layout/CircleProcess"/>
    <dgm:cxn modelId="{F9B21C0C-8680-4334-92B4-66969FE06D7F}" type="presParOf" srcId="{B2069C2B-2757-42C8-B68F-7FD3A4B2AE99}" destId="{711FA824-D486-49AD-803E-EB12C5EB5445}" srcOrd="0" destOrd="0" presId="urn:microsoft.com/office/officeart/2011/layout/CircleProcess"/>
    <dgm:cxn modelId="{61393657-A90A-46AC-8DF3-768F39BA9F46}" type="presParOf" srcId="{069FD197-95E4-4D06-B2D5-D4A53537F07A}" destId="{67D873E8-58D3-4071-AF7E-BC1D2C57AA91}" srcOrd="5" destOrd="0" presId="urn:microsoft.com/office/officeart/2011/layout/CircleProcess"/>
    <dgm:cxn modelId="{0F57586B-1347-482D-9BA7-EC4DB82FA3D9}" type="presParOf" srcId="{069FD197-95E4-4D06-B2D5-D4A53537F07A}" destId="{D5401D76-D952-42EA-BB0D-CAB1C296B0A4}" srcOrd="6" destOrd="0" presId="urn:microsoft.com/office/officeart/2011/layout/CircleProcess"/>
    <dgm:cxn modelId="{6B8A2C10-63ED-4FFD-BD8E-AF404F694C1F}" type="presParOf" srcId="{D5401D76-D952-42EA-BB0D-CAB1C296B0A4}" destId="{31E9D3D5-318F-40BA-AB7D-6E31F2BCA906}" srcOrd="0" destOrd="0" presId="urn:microsoft.com/office/officeart/2011/layout/CircleProcess"/>
    <dgm:cxn modelId="{70A71980-FD12-4606-A515-4417CB983EE0}" type="presParOf" srcId="{069FD197-95E4-4D06-B2D5-D4A53537F07A}" destId="{AF51037B-2948-4935-BF45-0DC12011B021}" srcOrd="7" destOrd="0" presId="urn:microsoft.com/office/officeart/2011/layout/CircleProcess"/>
    <dgm:cxn modelId="{9FE002A0-94F7-4946-A4AB-871EDC85F4A8}" type="presParOf" srcId="{AF51037B-2948-4935-BF45-0DC12011B021}" destId="{29FCA7E9-E906-4AC6-BF86-2B4D90D92FDF}" srcOrd="0" destOrd="0" presId="urn:microsoft.com/office/officeart/2011/layout/CircleProcess"/>
    <dgm:cxn modelId="{FB905614-8A92-4A6A-90BE-F63D0D372D1E}" type="presParOf" srcId="{069FD197-95E4-4D06-B2D5-D4A53537F07A}" destId="{91A74A14-A30C-4FCC-851E-94C3AC4B55C6}"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77D90-3FD6-4774-A83E-E823DFC1DA34}">
      <dsp:nvSpPr>
        <dsp:cNvPr id="0" name=""/>
        <dsp:cNvSpPr/>
      </dsp:nvSpPr>
      <dsp:spPr>
        <a:xfrm>
          <a:off x="4664084" y="2863690"/>
          <a:ext cx="91440" cy="465204"/>
        </a:xfrm>
        <a:custGeom>
          <a:avLst/>
          <a:gdLst/>
          <a:ahLst/>
          <a:cxnLst/>
          <a:rect l="0" t="0" r="0" b="0"/>
          <a:pathLst>
            <a:path>
              <a:moveTo>
                <a:pt x="45720" y="0"/>
              </a:moveTo>
              <a:lnTo>
                <a:pt x="45720" y="4652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CD41BC-F9C6-4A1C-B33F-D223C1F8C528}">
      <dsp:nvSpPr>
        <dsp:cNvPr id="0" name=""/>
        <dsp:cNvSpPr/>
      </dsp:nvSpPr>
      <dsp:spPr>
        <a:xfrm>
          <a:off x="3243544" y="1382767"/>
          <a:ext cx="1466259" cy="465204"/>
        </a:xfrm>
        <a:custGeom>
          <a:avLst/>
          <a:gdLst/>
          <a:ahLst/>
          <a:cxnLst/>
          <a:rect l="0" t="0" r="0" b="0"/>
          <a:pathLst>
            <a:path>
              <a:moveTo>
                <a:pt x="0" y="0"/>
              </a:moveTo>
              <a:lnTo>
                <a:pt x="0" y="317023"/>
              </a:lnTo>
              <a:lnTo>
                <a:pt x="1466259" y="317023"/>
              </a:lnTo>
              <a:lnTo>
                <a:pt x="1466259" y="4652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7897AA-0332-45BE-BA28-6CA5FA4F11A4}">
      <dsp:nvSpPr>
        <dsp:cNvPr id="0" name=""/>
        <dsp:cNvSpPr/>
      </dsp:nvSpPr>
      <dsp:spPr>
        <a:xfrm>
          <a:off x="1777284" y="2863690"/>
          <a:ext cx="977506" cy="465204"/>
        </a:xfrm>
        <a:custGeom>
          <a:avLst/>
          <a:gdLst/>
          <a:ahLst/>
          <a:cxnLst/>
          <a:rect l="0" t="0" r="0" b="0"/>
          <a:pathLst>
            <a:path>
              <a:moveTo>
                <a:pt x="0" y="0"/>
              </a:moveTo>
              <a:lnTo>
                <a:pt x="0" y="317023"/>
              </a:lnTo>
              <a:lnTo>
                <a:pt x="977506" y="317023"/>
              </a:lnTo>
              <a:lnTo>
                <a:pt x="977506" y="4652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2A0006-4233-48E0-BBBB-10FC9D042EF3}">
      <dsp:nvSpPr>
        <dsp:cNvPr id="0" name=""/>
        <dsp:cNvSpPr/>
      </dsp:nvSpPr>
      <dsp:spPr>
        <a:xfrm>
          <a:off x="799778" y="2863690"/>
          <a:ext cx="977506" cy="465204"/>
        </a:xfrm>
        <a:custGeom>
          <a:avLst/>
          <a:gdLst/>
          <a:ahLst/>
          <a:cxnLst/>
          <a:rect l="0" t="0" r="0" b="0"/>
          <a:pathLst>
            <a:path>
              <a:moveTo>
                <a:pt x="977506" y="0"/>
              </a:moveTo>
              <a:lnTo>
                <a:pt x="977506" y="317023"/>
              </a:lnTo>
              <a:lnTo>
                <a:pt x="0" y="317023"/>
              </a:lnTo>
              <a:lnTo>
                <a:pt x="0" y="46520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5953F6-41C6-457B-9236-39E8BB1AE0D2}">
      <dsp:nvSpPr>
        <dsp:cNvPr id="0" name=""/>
        <dsp:cNvSpPr/>
      </dsp:nvSpPr>
      <dsp:spPr>
        <a:xfrm>
          <a:off x="1777284" y="1382767"/>
          <a:ext cx="1466259" cy="465204"/>
        </a:xfrm>
        <a:custGeom>
          <a:avLst/>
          <a:gdLst/>
          <a:ahLst/>
          <a:cxnLst/>
          <a:rect l="0" t="0" r="0" b="0"/>
          <a:pathLst>
            <a:path>
              <a:moveTo>
                <a:pt x="1466259" y="0"/>
              </a:moveTo>
              <a:lnTo>
                <a:pt x="1466259" y="317023"/>
              </a:lnTo>
              <a:lnTo>
                <a:pt x="0" y="317023"/>
              </a:lnTo>
              <a:lnTo>
                <a:pt x="0" y="4652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CBCBFB-2FC9-4518-8FE5-FA460EBF43F6}">
      <dsp:nvSpPr>
        <dsp:cNvPr id="0" name=""/>
        <dsp:cNvSpPr/>
      </dsp:nvSpPr>
      <dsp:spPr>
        <a:xfrm>
          <a:off x="2443766" y="367049"/>
          <a:ext cx="1599556" cy="10157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BEBBD7-7754-4AF4-AA76-9FC7C28C62E6}">
      <dsp:nvSpPr>
        <dsp:cNvPr id="0" name=""/>
        <dsp:cNvSpPr/>
      </dsp:nvSpPr>
      <dsp:spPr>
        <a:xfrm>
          <a:off x="2621494" y="535891"/>
          <a:ext cx="1599556" cy="10157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Sensor Detects The Hazards</a:t>
          </a:r>
        </a:p>
      </dsp:txBody>
      <dsp:txXfrm>
        <a:off x="2651243" y="565640"/>
        <a:ext cx="1540058" cy="956220"/>
      </dsp:txXfrm>
    </dsp:sp>
    <dsp:sp modelId="{3D37F318-B097-4E75-9F8C-0CFE87A2EF72}">
      <dsp:nvSpPr>
        <dsp:cNvPr id="0" name=""/>
        <dsp:cNvSpPr/>
      </dsp:nvSpPr>
      <dsp:spPr>
        <a:xfrm>
          <a:off x="977506" y="1847971"/>
          <a:ext cx="1599556" cy="10157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168B0C-7023-47BB-97D4-70636246AAB4}">
      <dsp:nvSpPr>
        <dsp:cNvPr id="0" name=""/>
        <dsp:cNvSpPr/>
      </dsp:nvSpPr>
      <dsp:spPr>
        <a:xfrm>
          <a:off x="1155235" y="2016813"/>
          <a:ext cx="1599556" cy="10157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Generate Alerts for each category of people</a:t>
          </a:r>
        </a:p>
      </dsp:txBody>
      <dsp:txXfrm>
        <a:off x="1184984" y="2046562"/>
        <a:ext cx="1540058" cy="956220"/>
      </dsp:txXfrm>
    </dsp:sp>
    <dsp:sp modelId="{A305FD65-9BA0-4B12-8A6A-378D1944BFE2}">
      <dsp:nvSpPr>
        <dsp:cNvPr id="0" name=""/>
        <dsp:cNvSpPr/>
      </dsp:nvSpPr>
      <dsp:spPr>
        <a:xfrm>
          <a:off x="0" y="3328894"/>
          <a:ext cx="1599556" cy="10157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D67517-52BA-41DD-AB83-2C5002DB0971}">
      <dsp:nvSpPr>
        <dsp:cNvPr id="0" name=""/>
        <dsp:cNvSpPr/>
      </dsp:nvSpPr>
      <dsp:spPr>
        <a:xfrm>
          <a:off x="177728" y="3497736"/>
          <a:ext cx="1599556" cy="10157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Send SOS to Fire and Healthcare Departments</a:t>
          </a:r>
        </a:p>
      </dsp:txBody>
      <dsp:txXfrm>
        <a:off x="207477" y="3527485"/>
        <a:ext cx="1540058" cy="956220"/>
      </dsp:txXfrm>
    </dsp:sp>
    <dsp:sp modelId="{0C298912-1542-4DDC-891E-BDF0A39E0E48}">
      <dsp:nvSpPr>
        <dsp:cNvPr id="0" name=""/>
        <dsp:cNvSpPr/>
      </dsp:nvSpPr>
      <dsp:spPr>
        <a:xfrm>
          <a:off x="1955013" y="3328894"/>
          <a:ext cx="1599556" cy="10157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00412-8FBD-44C9-87D5-ACBCEB10B3C3}">
      <dsp:nvSpPr>
        <dsp:cNvPr id="0" name=""/>
        <dsp:cNvSpPr/>
      </dsp:nvSpPr>
      <dsp:spPr>
        <a:xfrm>
          <a:off x="2132741" y="3497736"/>
          <a:ext cx="1599556" cy="10157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Contact NGOs and Local news channels to avoid people going near the affected area </a:t>
          </a:r>
        </a:p>
        <a:p>
          <a:pPr marL="0" lvl="0" indent="0" algn="ctr" defTabSz="488950">
            <a:lnSpc>
              <a:spcPct val="90000"/>
            </a:lnSpc>
            <a:spcBef>
              <a:spcPct val="0"/>
            </a:spcBef>
            <a:spcAft>
              <a:spcPct val="35000"/>
            </a:spcAft>
            <a:buNone/>
          </a:pPr>
          <a:endParaRPr lang="en-US" sz="1100" kern="1200" dirty="0"/>
        </a:p>
      </dsp:txBody>
      <dsp:txXfrm>
        <a:off x="2162490" y="3527485"/>
        <a:ext cx="1540058" cy="956220"/>
      </dsp:txXfrm>
    </dsp:sp>
    <dsp:sp modelId="{81D4498F-7437-4329-98A3-DAD07389C09C}">
      <dsp:nvSpPr>
        <dsp:cNvPr id="0" name=""/>
        <dsp:cNvSpPr/>
      </dsp:nvSpPr>
      <dsp:spPr>
        <a:xfrm>
          <a:off x="3910026" y="1847971"/>
          <a:ext cx="1599556" cy="10157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0A969-7B1B-4F6C-9B04-4BAF050394CD}">
      <dsp:nvSpPr>
        <dsp:cNvPr id="0" name=""/>
        <dsp:cNvSpPr/>
      </dsp:nvSpPr>
      <dsp:spPr>
        <a:xfrm>
          <a:off x="4087754" y="2016813"/>
          <a:ext cx="1599556" cy="10157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Generate Danger Zone</a:t>
          </a:r>
        </a:p>
      </dsp:txBody>
      <dsp:txXfrm>
        <a:off x="4117503" y="2046562"/>
        <a:ext cx="1540058" cy="956220"/>
      </dsp:txXfrm>
    </dsp:sp>
    <dsp:sp modelId="{BFE21E7B-287C-407D-A570-DDA5F1892685}">
      <dsp:nvSpPr>
        <dsp:cNvPr id="0" name=""/>
        <dsp:cNvSpPr/>
      </dsp:nvSpPr>
      <dsp:spPr>
        <a:xfrm>
          <a:off x="3910026" y="3328894"/>
          <a:ext cx="1599556" cy="10157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D53297-05CA-4F2C-9161-1BEBFE6079FB}">
      <dsp:nvSpPr>
        <dsp:cNvPr id="0" name=""/>
        <dsp:cNvSpPr/>
      </dsp:nvSpPr>
      <dsp:spPr>
        <a:xfrm>
          <a:off x="4087754" y="3497736"/>
          <a:ext cx="1599556" cy="101571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Report the condition to fire and healthcare departments</a:t>
          </a:r>
        </a:p>
      </dsp:txBody>
      <dsp:txXfrm>
        <a:off x="4117503" y="3527485"/>
        <a:ext cx="1540058" cy="956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6B050-193B-4578-86CD-C158C20C6227}">
      <dsp:nvSpPr>
        <dsp:cNvPr id="0" name=""/>
        <dsp:cNvSpPr/>
      </dsp:nvSpPr>
      <dsp:spPr>
        <a:xfrm>
          <a:off x="4638111" y="1166470"/>
          <a:ext cx="2023225" cy="2023600"/>
        </a:xfrm>
        <a:prstGeom prst="ellipse">
          <a:avLst/>
        </a:prstGeom>
        <a:solidFill>
          <a:schemeClr val="accent3"/>
        </a:solidFill>
        <a:ln w="12700" cap="flat" cmpd="sng" algn="ctr">
          <a:solidFill>
            <a:schemeClr val="accent3">
              <a:shade val="15000"/>
            </a:schemeClr>
          </a:solidFill>
          <a:prstDash val="solid"/>
          <a:miter lim="800000"/>
        </a:ln>
        <a:effectLst/>
      </dsp:spPr>
      <dsp:style>
        <a:lnRef idx="2">
          <a:schemeClr val="accent3">
            <a:shade val="15000"/>
          </a:schemeClr>
        </a:lnRef>
        <a:fillRef idx="1">
          <a:schemeClr val="accent3"/>
        </a:fillRef>
        <a:effectRef idx="0">
          <a:schemeClr val="accent3"/>
        </a:effectRef>
        <a:fontRef idx="minor">
          <a:schemeClr val="lt1"/>
        </a:fontRef>
      </dsp:style>
    </dsp:sp>
    <dsp:sp modelId="{CC610A6F-2920-4D7F-A73B-231D25B1B9CC}">
      <dsp:nvSpPr>
        <dsp:cNvPr id="0" name=""/>
        <dsp:cNvSpPr/>
      </dsp:nvSpPr>
      <dsp:spPr>
        <a:xfrm>
          <a:off x="4705288" y="1233936"/>
          <a:ext cx="1888871" cy="188867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Software sends SOS to Fire and Healthcare Departments</a:t>
          </a:r>
        </a:p>
      </dsp:txBody>
      <dsp:txXfrm>
        <a:off x="4975315" y="1503796"/>
        <a:ext cx="1348817" cy="1348948"/>
      </dsp:txXfrm>
    </dsp:sp>
    <dsp:sp modelId="{837D8134-A783-4D4B-B47B-E9D0C41104CA}">
      <dsp:nvSpPr>
        <dsp:cNvPr id="0" name=""/>
        <dsp:cNvSpPr/>
      </dsp:nvSpPr>
      <dsp:spPr>
        <a:xfrm rot="2700000">
          <a:off x="2549486" y="1168917"/>
          <a:ext cx="2018352" cy="2018352"/>
        </a:xfrm>
        <a:prstGeom prst="teardrop">
          <a:avLst>
            <a:gd name="adj" fmla="val 100000"/>
          </a:avLst>
        </a:prstGeom>
        <a:solidFill>
          <a:schemeClr val="accent3"/>
        </a:solidFill>
        <a:ln w="12700" cap="flat" cmpd="sng" algn="ctr">
          <a:solidFill>
            <a:schemeClr val="accent3">
              <a:shade val="15000"/>
            </a:schemeClr>
          </a:solidFill>
          <a:prstDash val="solid"/>
          <a:miter lim="800000"/>
        </a:ln>
        <a:effectLst/>
      </dsp:spPr>
      <dsp:style>
        <a:lnRef idx="2">
          <a:schemeClr val="accent3">
            <a:shade val="15000"/>
          </a:schemeClr>
        </a:lnRef>
        <a:fillRef idx="1">
          <a:schemeClr val="accent3"/>
        </a:fillRef>
        <a:effectRef idx="0">
          <a:schemeClr val="accent3"/>
        </a:effectRef>
        <a:fontRef idx="minor">
          <a:schemeClr val="lt1"/>
        </a:fontRef>
      </dsp:style>
    </dsp:sp>
    <dsp:sp modelId="{711FA824-D486-49AD-803E-EB12C5EB5445}">
      <dsp:nvSpPr>
        <dsp:cNvPr id="0" name=""/>
        <dsp:cNvSpPr/>
      </dsp:nvSpPr>
      <dsp:spPr>
        <a:xfrm>
          <a:off x="2614226" y="1233936"/>
          <a:ext cx="1888871" cy="188867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Sensors Call to our Software</a:t>
          </a:r>
        </a:p>
      </dsp:txBody>
      <dsp:txXfrm>
        <a:off x="2884253" y="1503796"/>
        <a:ext cx="1348817" cy="1348948"/>
      </dsp:txXfrm>
    </dsp:sp>
    <dsp:sp modelId="{31E9D3D5-318F-40BA-AB7D-6E31F2BCA906}">
      <dsp:nvSpPr>
        <dsp:cNvPr id="0" name=""/>
        <dsp:cNvSpPr/>
      </dsp:nvSpPr>
      <dsp:spPr>
        <a:xfrm rot="2700000">
          <a:off x="458424" y="1168917"/>
          <a:ext cx="2018352" cy="2018352"/>
        </a:xfrm>
        <a:prstGeom prst="teardrop">
          <a:avLst>
            <a:gd name="adj" fmla="val 100000"/>
          </a:avLst>
        </a:prstGeom>
        <a:solidFill>
          <a:schemeClr val="accent3"/>
        </a:solidFill>
        <a:ln w="12700" cap="flat" cmpd="sng" algn="ctr">
          <a:solidFill>
            <a:schemeClr val="accent3">
              <a:shade val="15000"/>
            </a:schemeClr>
          </a:solidFill>
          <a:prstDash val="solid"/>
          <a:miter lim="800000"/>
        </a:ln>
        <a:effectLst/>
      </dsp:spPr>
      <dsp:style>
        <a:lnRef idx="2">
          <a:schemeClr val="accent3">
            <a:shade val="15000"/>
          </a:schemeClr>
        </a:lnRef>
        <a:fillRef idx="1">
          <a:schemeClr val="accent3"/>
        </a:fillRef>
        <a:effectRef idx="0">
          <a:schemeClr val="accent3"/>
        </a:effectRef>
        <a:fontRef idx="minor">
          <a:schemeClr val="lt1"/>
        </a:fontRef>
      </dsp:style>
    </dsp:sp>
    <dsp:sp modelId="{29FCA7E9-E906-4AC6-BF86-2B4D90D92FDF}">
      <dsp:nvSpPr>
        <dsp:cNvPr id="0" name=""/>
        <dsp:cNvSpPr/>
      </dsp:nvSpPr>
      <dsp:spPr>
        <a:xfrm>
          <a:off x="523164" y="1233936"/>
          <a:ext cx="1888871" cy="188867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Sensors Detects Hazards</a:t>
          </a:r>
        </a:p>
      </dsp:txBody>
      <dsp:txXfrm>
        <a:off x="793191" y="1503796"/>
        <a:ext cx="1348817" cy="13489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12/20/2023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7/06/relationships/model3d" Target="../media/model3d3.glb"/><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7/06/relationships/model3d" Target="../media/model3d3.glb"/><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7/06/relationships/model3d" Target="../media/model3d3.glb"/><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7/06/relationships/model3d" Target="../media/model3d3.glb"/><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7/06/relationships/model3d" Target="../media/model3d3.glb"/><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7/06/relationships/model3d" Target="../media/model3d3.glb"/><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7/06/relationships/model3d" Target="../media/model3d3.glb"/><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17/06/relationships/model3d" Target="../media/model3d3.glb"/><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2.xml"/><Relationship Id="rId7" Type="http://schemas.microsoft.com/office/2017/06/relationships/model3d" Target="../media/model3d1.glb"/><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5.png"/><Relationship Id="rId4" Type="http://schemas.openxmlformats.org/officeDocument/2006/relationships/diagramQuickStyle" Target="../diagrams/quickStyle2.xml"/><Relationship Id="rId9" Type="http://schemas.microsoft.com/office/2017/06/relationships/model3d" Target="../media/model3d2.glb"/></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C4D307-DE71-EC99-A762-3831D18301CE}"/>
              </a:ext>
            </a:extLst>
          </p:cNvPr>
          <p:cNvSpPr txBox="1"/>
          <p:nvPr/>
        </p:nvSpPr>
        <p:spPr>
          <a:xfrm>
            <a:off x="4614697" y="786581"/>
            <a:ext cx="2962606" cy="646331"/>
          </a:xfrm>
          <a:prstGeom prst="rect">
            <a:avLst/>
          </a:prstGeom>
          <a:noFill/>
        </p:spPr>
        <p:txBody>
          <a:bodyPr wrap="none" rtlCol="0">
            <a:spAutoFit/>
          </a:bodyPr>
          <a:lstStyle/>
          <a:p>
            <a:r>
              <a:rPr lang="en-IN" sz="3600" b="1" dirty="0"/>
              <a:t>INSTRUCTION</a:t>
            </a:r>
          </a:p>
        </p:txBody>
      </p:sp>
      <p:sp>
        <p:nvSpPr>
          <p:cNvPr id="6" name="TextBox 5">
            <a:extLst>
              <a:ext uri="{FF2B5EF4-FFF2-40B4-BE49-F238E27FC236}">
                <a16:creationId xmlns:a16="http://schemas.microsoft.com/office/drawing/2014/main" id="{1E478CBA-43C7-A708-EC40-12D07D486E62}"/>
              </a:ext>
            </a:extLst>
          </p:cNvPr>
          <p:cNvSpPr txBox="1"/>
          <p:nvPr/>
        </p:nvSpPr>
        <p:spPr>
          <a:xfrm>
            <a:off x="2838249" y="2967335"/>
            <a:ext cx="6515502" cy="461665"/>
          </a:xfrm>
          <a:prstGeom prst="rect">
            <a:avLst/>
          </a:prstGeom>
          <a:noFill/>
        </p:spPr>
        <p:txBody>
          <a:bodyPr wrap="none" rtlCol="0">
            <a:spAutoFit/>
          </a:bodyPr>
          <a:lstStyle/>
          <a:p>
            <a:r>
              <a:rPr lang="en-IN" sz="2400" b="1" dirty="0"/>
              <a:t>Use Slide Show to view Presentation or Press F5</a:t>
            </a:r>
          </a:p>
        </p:txBody>
      </p:sp>
    </p:spTree>
    <p:extLst>
      <p:ext uri="{BB962C8B-B14F-4D97-AF65-F5344CB8AC3E}">
        <p14:creationId xmlns:p14="http://schemas.microsoft.com/office/powerpoint/2010/main" val="2017586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017D8-E41C-A812-A517-353D0C479821}"/>
              </a:ext>
            </a:extLst>
          </p:cNvPr>
          <p:cNvSpPr>
            <a:spLocks noGrp="1"/>
          </p:cNvSpPr>
          <p:nvPr>
            <p:ph type="title"/>
          </p:nvPr>
        </p:nvSpPr>
        <p:spPr>
          <a:xfrm>
            <a:off x="720213" y="2766218"/>
            <a:ext cx="10515600" cy="1325563"/>
          </a:xfrm>
        </p:spPr>
        <p:txBody>
          <a:bodyPr>
            <a:normAutofit/>
          </a:bodyPr>
          <a:lstStyle/>
          <a:p>
            <a:r>
              <a:rPr lang="en-IN" sz="3600" dirty="0"/>
              <a:t>Implementation coming next slide</a:t>
            </a:r>
          </a:p>
        </p:txBody>
      </p:sp>
      <p:sp>
        <p:nvSpPr>
          <p:cNvPr id="5" name="Slide Number Placeholder 4">
            <a:extLst>
              <a:ext uri="{FF2B5EF4-FFF2-40B4-BE49-F238E27FC236}">
                <a16:creationId xmlns:a16="http://schemas.microsoft.com/office/drawing/2014/main" id="{9B4C8EE5-0DE8-1FDE-2043-CAC471677DEE}"/>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860161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000">
        <p159:morph option="byObject"/>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descr="Mobile phone">
                <a:extLst>
                  <a:ext uri="{FF2B5EF4-FFF2-40B4-BE49-F238E27FC236}">
                    <a16:creationId xmlns:a16="http://schemas.microsoft.com/office/drawing/2014/main" id="{99F9101A-C3AA-A75B-EB21-8529BC63E3CF}"/>
                  </a:ext>
                </a:extLst>
              </p:cNvPr>
              <p:cNvGraphicFramePr>
                <a:graphicFrameLocks noChangeAspect="1"/>
              </p:cNvGraphicFramePr>
              <p:nvPr/>
            </p:nvGraphicFramePr>
            <p:xfrm>
              <a:off x="1879042" y="178417"/>
              <a:ext cx="3185053" cy="6501163"/>
            </p:xfrm>
            <a:graphic>
              <a:graphicData uri="http://schemas.microsoft.com/office/drawing/2017/model3d">
                <am3d:model3d r:embed="rId2">
                  <am3d:spPr>
                    <a:xfrm>
                      <a:off x="0" y="0"/>
                      <a:ext cx="3185053" cy="6501163"/>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m3d:postTrans dx="0" dy="0" dz="0"/>
                  </am3d:trans>
                  <am3d:raster rName="Office3DRenderer" rVer="16.0.8326">
                    <am3d:blip r:embed="rId3"/>
                  </am3d:raster>
                  <am3d:objViewport viewportSz="76487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obile phone">
                <a:extLst>
                  <a:ext uri="{FF2B5EF4-FFF2-40B4-BE49-F238E27FC236}">
                    <a16:creationId xmlns:a16="http://schemas.microsoft.com/office/drawing/2014/main" id="{99F9101A-C3AA-A75B-EB21-8529BC63E3CF}"/>
                  </a:ext>
                </a:extLst>
              </p:cNvPr>
              <p:cNvPicPr>
                <a:picLocks noGrp="1" noRot="1" noChangeAspect="1" noMove="1" noResize="1" noEditPoints="1" noAdjustHandles="1" noChangeArrowheads="1" noChangeShapeType="1" noCrop="1"/>
              </p:cNvPicPr>
              <p:nvPr/>
            </p:nvPicPr>
            <p:blipFill>
              <a:blip r:embed="rId3"/>
              <a:stretch>
                <a:fillRect/>
              </a:stretch>
            </p:blipFill>
            <p:spPr>
              <a:xfrm>
                <a:off x="1879042" y="178417"/>
                <a:ext cx="3185053" cy="6501163"/>
              </a:xfrm>
              <a:prstGeom prst="rect">
                <a:avLst/>
              </a:prstGeom>
            </p:spPr>
          </p:pic>
        </mc:Fallback>
      </mc:AlternateContent>
      <p:pic>
        <p:nvPicPr>
          <p:cNvPr id="3" name="Picture 2">
            <a:extLst>
              <a:ext uri="{FF2B5EF4-FFF2-40B4-BE49-F238E27FC236}">
                <a16:creationId xmlns:a16="http://schemas.microsoft.com/office/drawing/2014/main" id="{D0C9738F-A454-AE32-6E42-21CB73977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3265" y="865239"/>
            <a:ext cx="2625212" cy="5309420"/>
          </a:xfrm>
          <a:prstGeom prst="rect">
            <a:avLst/>
          </a:prstGeom>
        </p:spPr>
      </p:pic>
      <p:cxnSp>
        <p:nvCxnSpPr>
          <p:cNvPr id="5" name="Straight Arrow Connector 4">
            <a:extLst>
              <a:ext uri="{FF2B5EF4-FFF2-40B4-BE49-F238E27FC236}">
                <a16:creationId xmlns:a16="http://schemas.microsoft.com/office/drawing/2014/main" id="{BC580092-8A92-3F8A-51FB-291570E4B637}"/>
              </a:ext>
            </a:extLst>
          </p:cNvPr>
          <p:cNvCxnSpPr/>
          <p:nvPr/>
        </p:nvCxnSpPr>
        <p:spPr>
          <a:xfrm flipH="1">
            <a:off x="4362450" y="2266950"/>
            <a:ext cx="28384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2E297920-4456-1088-10D6-EDA5AD0F4B01}"/>
              </a:ext>
            </a:extLst>
          </p:cNvPr>
          <p:cNvSpPr/>
          <p:nvPr/>
        </p:nvSpPr>
        <p:spPr>
          <a:xfrm>
            <a:off x="7362825" y="1524000"/>
            <a:ext cx="2950133" cy="1790700"/>
          </a:xfrm>
          <a:prstGeom prst="roundRect">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b="1" dirty="0">
                <a:solidFill>
                  <a:schemeClr val="tx1"/>
                </a:solidFill>
              </a:rPr>
              <a:t>Login Page View</a:t>
            </a:r>
          </a:p>
          <a:p>
            <a:pPr algn="just"/>
            <a:r>
              <a:rPr lang="en-IN" b="1" dirty="0">
                <a:solidFill>
                  <a:schemeClr val="tx1"/>
                </a:solidFill>
              </a:rPr>
              <a:t>- Email</a:t>
            </a:r>
          </a:p>
          <a:p>
            <a:pPr algn="just"/>
            <a:r>
              <a:rPr lang="en-IN" b="1" dirty="0">
                <a:solidFill>
                  <a:schemeClr val="tx1"/>
                </a:solidFill>
              </a:rPr>
              <a:t>-Password</a:t>
            </a:r>
          </a:p>
        </p:txBody>
      </p:sp>
    </p:spTree>
    <p:extLst>
      <p:ext uri="{BB962C8B-B14F-4D97-AF65-F5344CB8AC3E}">
        <p14:creationId xmlns:p14="http://schemas.microsoft.com/office/powerpoint/2010/main" val="131862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descr="Mobile phone">
                <a:extLst>
                  <a:ext uri="{FF2B5EF4-FFF2-40B4-BE49-F238E27FC236}">
                    <a16:creationId xmlns:a16="http://schemas.microsoft.com/office/drawing/2014/main" id="{99F9101A-C3AA-A75B-EB21-8529BC63E3CF}"/>
                  </a:ext>
                </a:extLst>
              </p:cNvPr>
              <p:cNvGraphicFramePr>
                <a:graphicFrameLocks noChangeAspect="1"/>
              </p:cNvGraphicFramePr>
              <p:nvPr/>
            </p:nvGraphicFramePr>
            <p:xfrm>
              <a:off x="1879042" y="178417"/>
              <a:ext cx="3185053" cy="6501163"/>
            </p:xfrm>
            <a:graphic>
              <a:graphicData uri="http://schemas.microsoft.com/office/drawing/2017/model3d">
                <am3d:model3d r:embed="rId2">
                  <am3d:spPr>
                    <a:xfrm>
                      <a:off x="0" y="0"/>
                      <a:ext cx="3185053" cy="6501163"/>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m3d:postTrans dx="0" dy="0" dz="0"/>
                  </am3d:trans>
                  <am3d:raster rName="Office3DRenderer" rVer="16.0.8326">
                    <am3d:blip r:embed="rId3"/>
                  </am3d:raster>
                  <am3d:objViewport viewportSz="76487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obile phone">
                <a:extLst>
                  <a:ext uri="{FF2B5EF4-FFF2-40B4-BE49-F238E27FC236}">
                    <a16:creationId xmlns:a16="http://schemas.microsoft.com/office/drawing/2014/main" id="{99F9101A-C3AA-A75B-EB21-8529BC63E3CF}"/>
                  </a:ext>
                </a:extLst>
              </p:cNvPr>
              <p:cNvPicPr>
                <a:picLocks noGrp="1" noRot="1" noChangeAspect="1" noMove="1" noResize="1" noEditPoints="1" noAdjustHandles="1" noChangeArrowheads="1" noChangeShapeType="1" noCrop="1"/>
              </p:cNvPicPr>
              <p:nvPr/>
            </p:nvPicPr>
            <p:blipFill>
              <a:blip r:embed="rId3"/>
              <a:stretch>
                <a:fillRect/>
              </a:stretch>
            </p:blipFill>
            <p:spPr>
              <a:xfrm>
                <a:off x="1879042" y="178417"/>
                <a:ext cx="3185053" cy="6501163"/>
              </a:xfrm>
              <a:prstGeom prst="rect">
                <a:avLst/>
              </a:prstGeom>
            </p:spPr>
          </p:pic>
        </mc:Fallback>
      </mc:AlternateContent>
      <p:pic>
        <p:nvPicPr>
          <p:cNvPr id="4" name="Picture 3">
            <a:extLst>
              <a:ext uri="{FF2B5EF4-FFF2-40B4-BE49-F238E27FC236}">
                <a16:creationId xmlns:a16="http://schemas.microsoft.com/office/drawing/2014/main" id="{0EA26874-03CA-AB8F-09BE-E0BD9EA1E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432" y="855406"/>
            <a:ext cx="2654710" cy="5289755"/>
          </a:xfrm>
          <a:prstGeom prst="rect">
            <a:avLst/>
          </a:prstGeom>
        </p:spPr>
      </p:pic>
      <p:sp>
        <p:nvSpPr>
          <p:cNvPr id="5" name="Rectangle: Rounded Corners 4">
            <a:extLst>
              <a:ext uri="{FF2B5EF4-FFF2-40B4-BE49-F238E27FC236}">
                <a16:creationId xmlns:a16="http://schemas.microsoft.com/office/drawing/2014/main" id="{5E7B53FB-E8EA-B98F-4103-65373E59EEA0}"/>
              </a:ext>
            </a:extLst>
          </p:cNvPr>
          <p:cNvSpPr/>
          <p:nvPr/>
        </p:nvSpPr>
        <p:spPr>
          <a:xfrm>
            <a:off x="7362825" y="1524000"/>
            <a:ext cx="2950133" cy="1790700"/>
          </a:xfrm>
          <a:prstGeom prst="roundRect">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b="1" dirty="0">
                <a:solidFill>
                  <a:schemeClr val="tx1"/>
                </a:solidFill>
              </a:rPr>
              <a:t>Map View showing the Fire Zone (Danger Zone)</a:t>
            </a:r>
          </a:p>
        </p:txBody>
      </p:sp>
      <p:cxnSp>
        <p:nvCxnSpPr>
          <p:cNvPr id="8" name="Straight Arrow Connector 7">
            <a:extLst>
              <a:ext uri="{FF2B5EF4-FFF2-40B4-BE49-F238E27FC236}">
                <a16:creationId xmlns:a16="http://schemas.microsoft.com/office/drawing/2014/main" id="{C35B9F16-51CD-891B-9EA1-BD4F69F01B68}"/>
              </a:ext>
            </a:extLst>
          </p:cNvPr>
          <p:cNvCxnSpPr/>
          <p:nvPr/>
        </p:nvCxnSpPr>
        <p:spPr>
          <a:xfrm flipH="1">
            <a:off x="4000500" y="2324100"/>
            <a:ext cx="30384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211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descr="Mobile phone">
                <a:extLst>
                  <a:ext uri="{FF2B5EF4-FFF2-40B4-BE49-F238E27FC236}">
                    <a16:creationId xmlns:a16="http://schemas.microsoft.com/office/drawing/2014/main" id="{99F9101A-C3AA-A75B-EB21-8529BC63E3CF}"/>
                  </a:ext>
                </a:extLst>
              </p:cNvPr>
              <p:cNvGraphicFramePr>
                <a:graphicFrameLocks noChangeAspect="1"/>
              </p:cNvGraphicFramePr>
              <p:nvPr/>
            </p:nvGraphicFramePr>
            <p:xfrm>
              <a:off x="6438900" y="178418"/>
              <a:ext cx="3185053" cy="6501163"/>
            </p:xfrm>
            <a:graphic>
              <a:graphicData uri="http://schemas.microsoft.com/office/drawing/2017/model3d">
                <am3d:model3d r:embed="rId2">
                  <am3d:spPr>
                    <a:xfrm>
                      <a:off x="0" y="0"/>
                      <a:ext cx="3185053" cy="6501163"/>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m3d:postTrans dx="0" dy="0" dz="0"/>
                  </am3d:trans>
                  <am3d:raster rName="Office3DRenderer" rVer="16.0.8326">
                    <am3d:blip r:embed="rId3"/>
                  </am3d:raster>
                  <am3d:objViewport viewportSz="76487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obile phone">
                <a:extLst>
                  <a:ext uri="{FF2B5EF4-FFF2-40B4-BE49-F238E27FC236}">
                    <a16:creationId xmlns:a16="http://schemas.microsoft.com/office/drawing/2014/main" id="{99F9101A-C3AA-A75B-EB21-8529BC63E3CF}"/>
                  </a:ext>
                </a:extLst>
              </p:cNvPr>
              <p:cNvPicPr>
                <a:picLocks noGrp="1" noRot="1" noChangeAspect="1" noMove="1" noResize="1" noEditPoints="1" noAdjustHandles="1" noChangeArrowheads="1" noChangeShapeType="1" noCrop="1"/>
              </p:cNvPicPr>
              <p:nvPr/>
            </p:nvPicPr>
            <p:blipFill>
              <a:blip r:embed="rId3"/>
              <a:stretch>
                <a:fillRect/>
              </a:stretch>
            </p:blipFill>
            <p:spPr>
              <a:xfrm>
                <a:off x="6438900" y="178418"/>
                <a:ext cx="3185053" cy="6501163"/>
              </a:xfrm>
              <a:prstGeom prst="rect">
                <a:avLst/>
              </a:prstGeom>
            </p:spPr>
          </p:pic>
        </mc:Fallback>
      </mc:AlternateContent>
      <p:pic>
        <p:nvPicPr>
          <p:cNvPr id="3" name="Picture 2">
            <a:extLst>
              <a:ext uri="{FF2B5EF4-FFF2-40B4-BE49-F238E27FC236}">
                <a16:creationId xmlns:a16="http://schemas.microsoft.com/office/drawing/2014/main" id="{B9B5485A-C7D2-AC51-7120-831014DF79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866775"/>
            <a:ext cx="2638425" cy="5305425"/>
          </a:xfrm>
          <a:prstGeom prst="rect">
            <a:avLst/>
          </a:prstGeom>
        </p:spPr>
      </p:pic>
      <p:cxnSp>
        <p:nvCxnSpPr>
          <p:cNvPr id="9" name="Straight Arrow Connector 8">
            <a:extLst>
              <a:ext uri="{FF2B5EF4-FFF2-40B4-BE49-F238E27FC236}">
                <a16:creationId xmlns:a16="http://schemas.microsoft.com/office/drawing/2014/main" id="{43818F3F-38EA-6B3F-A85C-399E4743ACEA}"/>
              </a:ext>
            </a:extLst>
          </p:cNvPr>
          <p:cNvCxnSpPr/>
          <p:nvPr/>
        </p:nvCxnSpPr>
        <p:spPr>
          <a:xfrm>
            <a:off x="5334000" y="2609850"/>
            <a:ext cx="1752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Rounded Corners 9">
            <a:extLst>
              <a:ext uri="{FF2B5EF4-FFF2-40B4-BE49-F238E27FC236}">
                <a16:creationId xmlns:a16="http://schemas.microsoft.com/office/drawing/2014/main" id="{59EE9857-018A-9316-3A7E-90E9E913F454}"/>
              </a:ext>
            </a:extLst>
          </p:cNvPr>
          <p:cNvSpPr/>
          <p:nvPr/>
        </p:nvSpPr>
        <p:spPr>
          <a:xfrm>
            <a:off x="2103939" y="1800225"/>
            <a:ext cx="2950133" cy="1790700"/>
          </a:xfrm>
          <a:prstGeom prst="roundRect">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Emergency Contacts in case of Emergency</a:t>
            </a:r>
          </a:p>
        </p:txBody>
      </p:sp>
    </p:spTree>
    <p:extLst>
      <p:ext uri="{BB962C8B-B14F-4D97-AF65-F5344CB8AC3E}">
        <p14:creationId xmlns:p14="http://schemas.microsoft.com/office/powerpoint/2010/main" val="1380244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descr="Mobile phone">
                <a:extLst>
                  <a:ext uri="{FF2B5EF4-FFF2-40B4-BE49-F238E27FC236}">
                    <a16:creationId xmlns:a16="http://schemas.microsoft.com/office/drawing/2014/main" id="{99F9101A-C3AA-A75B-EB21-8529BC63E3CF}"/>
                  </a:ext>
                </a:extLst>
              </p:cNvPr>
              <p:cNvGraphicFramePr>
                <a:graphicFrameLocks noChangeAspect="1"/>
              </p:cNvGraphicFramePr>
              <p:nvPr/>
            </p:nvGraphicFramePr>
            <p:xfrm>
              <a:off x="6438900" y="178418"/>
              <a:ext cx="3185053" cy="6501163"/>
            </p:xfrm>
            <a:graphic>
              <a:graphicData uri="http://schemas.microsoft.com/office/drawing/2017/model3d">
                <am3d:model3d r:embed="rId2">
                  <am3d:spPr>
                    <a:xfrm>
                      <a:off x="0" y="0"/>
                      <a:ext cx="3185053" cy="6501163"/>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m3d:postTrans dx="0" dy="0" dz="0"/>
                  </am3d:trans>
                  <am3d:raster rName="Office3DRenderer" rVer="16.0.8326">
                    <am3d:blip r:embed="rId3"/>
                  </am3d:raster>
                  <am3d:objViewport viewportSz="76487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obile phone">
                <a:extLst>
                  <a:ext uri="{FF2B5EF4-FFF2-40B4-BE49-F238E27FC236}">
                    <a16:creationId xmlns:a16="http://schemas.microsoft.com/office/drawing/2014/main" id="{99F9101A-C3AA-A75B-EB21-8529BC63E3CF}"/>
                  </a:ext>
                </a:extLst>
              </p:cNvPr>
              <p:cNvPicPr>
                <a:picLocks noGrp="1" noRot="1" noChangeAspect="1" noMove="1" noResize="1" noEditPoints="1" noAdjustHandles="1" noChangeArrowheads="1" noChangeShapeType="1" noCrop="1"/>
              </p:cNvPicPr>
              <p:nvPr/>
            </p:nvPicPr>
            <p:blipFill>
              <a:blip r:embed="rId3"/>
              <a:stretch>
                <a:fillRect/>
              </a:stretch>
            </p:blipFill>
            <p:spPr>
              <a:xfrm>
                <a:off x="6438900" y="178418"/>
                <a:ext cx="3185053" cy="6501163"/>
              </a:xfrm>
              <a:prstGeom prst="rect">
                <a:avLst/>
              </a:prstGeom>
            </p:spPr>
          </p:pic>
        </mc:Fallback>
      </mc:AlternateContent>
      <p:pic>
        <p:nvPicPr>
          <p:cNvPr id="3" name="Picture 2">
            <a:extLst>
              <a:ext uri="{FF2B5EF4-FFF2-40B4-BE49-F238E27FC236}">
                <a16:creationId xmlns:a16="http://schemas.microsoft.com/office/drawing/2014/main" id="{C4B30A29-3281-6138-EDF6-F51E9EB51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599" y="857250"/>
            <a:ext cx="2628901" cy="5305425"/>
          </a:xfrm>
          <a:prstGeom prst="rect">
            <a:avLst/>
          </a:prstGeom>
        </p:spPr>
      </p:pic>
      <p:cxnSp>
        <p:nvCxnSpPr>
          <p:cNvPr id="5" name="Straight Arrow Connector 4">
            <a:extLst>
              <a:ext uri="{FF2B5EF4-FFF2-40B4-BE49-F238E27FC236}">
                <a16:creationId xmlns:a16="http://schemas.microsoft.com/office/drawing/2014/main" id="{6E1CC8AC-A64C-1BA0-56FB-78BA68DB559A}"/>
              </a:ext>
            </a:extLst>
          </p:cNvPr>
          <p:cNvCxnSpPr>
            <a:cxnSpLocks/>
          </p:cNvCxnSpPr>
          <p:nvPr/>
        </p:nvCxnSpPr>
        <p:spPr>
          <a:xfrm>
            <a:off x="4800600" y="2466975"/>
            <a:ext cx="2047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BEA3165B-81DF-D704-F8FD-639FB5F7DDDA}"/>
              </a:ext>
            </a:extLst>
          </p:cNvPr>
          <p:cNvSpPr/>
          <p:nvPr/>
        </p:nvSpPr>
        <p:spPr>
          <a:xfrm>
            <a:off x="1482197" y="1719262"/>
            <a:ext cx="3185053" cy="1790700"/>
          </a:xfrm>
          <a:prstGeom prst="roundRect">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Sensor Status showing live Readings from the sensors (Pressure, Smoke and Temperature Sensor).</a:t>
            </a:r>
          </a:p>
        </p:txBody>
      </p:sp>
    </p:spTree>
    <p:extLst>
      <p:ext uri="{BB962C8B-B14F-4D97-AF65-F5344CB8AC3E}">
        <p14:creationId xmlns:p14="http://schemas.microsoft.com/office/powerpoint/2010/main" val="3612078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descr="Mobile phone">
                <a:extLst>
                  <a:ext uri="{FF2B5EF4-FFF2-40B4-BE49-F238E27FC236}">
                    <a16:creationId xmlns:a16="http://schemas.microsoft.com/office/drawing/2014/main" id="{99F9101A-C3AA-A75B-EB21-8529BC63E3CF}"/>
                  </a:ext>
                </a:extLst>
              </p:cNvPr>
              <p:cNvGraphicFramePr>
                <a:graphicFrameLocks noChangeAspect="1"/>
              </p:cNvGraphicFramePr>
              <p:nvPr/>
            </p:nvGraphicFramePr>
            <p:xfrm>
              <a:off x="6438900" y="178418"/>
              <a:ext cx="3185053" cy="6501163"/>
            </p:xfrm>
            <a:graphic>
              <a:graphicData uri="http://schemas.microsoft.com/office/drawing/2017/model3d">
                <am3d:model3d r:embed="rId2">
                  <am3d:spPr>
                    <a:xfrm>
                      <a:off x="0" y="0"/>
                      <a:ext cx="3185053" cy="6501163"/>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m3d:postTrans dx="0" dy="0" dz="0"/>
                  </am3d:trans>
                  <am3d:raster rName="Office3DRenderer" rVer="16.0.8326">
                    <am3d:blip r:embed="rId3"/>
                  </am3d:raster>
                  <am3d:objViewport viewportSz="76487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obile phone">
                <a:extLst>
                  <a:ext uri="{FF2B5EF4-FFF2-40B4-BE49-F238E27FC236}">
                    <a16:creationId xmlns:a16="http://schemas.microsoft.com/office/drawing/2014/main" id="{99F9101A-C3AA-A75B-EB21-8529BC63E3CF}"/>
                  </a:ext>
                </a:extLst>
              </p:cNvPr>
              <p:cNvPicPr>
                <a:picLocks noGrp="1" noRot="1" noChangeAspect="1" noMove="1" noResize="1" noEditPoints="1" noAdjustHandles="1" noChangeArrowheads="1" noChangeShapeType="1" noCrop="1"/>
              </p:cNvPicPr>
              <p:nvPr/>
            </p:nvPicPr>
            <p:blipFill>
              <a:blip r:embed="rId3"/>
              <a:stretch>
                <a:fillRect/>
              </a:stretch>
            </p:blipFill>
            <p:spPr>
              <a:xfrm>
                <a:off x="6438900" y="178418"/>
                <a:ext cx="3185053" cy="6501163"/>
              </a:xfrm>
              <a:prstGeom prst="rect">
                <a:avLst/>
              </a:prstGeom>
            </p:spPr>
          </p:pic>
        </mc:Fallback>
      </mc:AlternateContent>
      <p:cxnSp>
        <p:nvCxnSpPr>
          <p:cNvPr id="5" name="Straight Arrow Connector 4">
            <a:extLst>
              <a:ext uri="{FF2B5EF4-FFF2-40B4-BE49-F238E27FC236}">
                <a16:creationId xmlns:a16="http://schemas.microsoft.com/office/drawing/2014/main" id="{6E1CC8AC-A64C-1BA0-56FB-78BA68DB559A}"/>
              </a:ext>
            </a:extLst>
          </p:cNvPr>
          <p:cNvCxnSpPr>
            <a:cxnSpLocks/>
          </p:cNvCxnSpPr>
          <p:nvPr/>
        </p:nvCxnSpPr>
        <p:spPr>
          <a:xfrm>
            <a:off x="4800600" y="2466975"/>
            <a:ext cx="2047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BEA3165B-81DF-D704-F8FD-639FB5F7DDDA}"/>
              </a:ext>
            </a:extLst>
          </p:cNvPr>
          <p:cNvSpPr/>
          <p:nvPr/>
        </p:nvSpPr>
        <p:spPr>
          <a:xfrm>
            <a:off x="1482197" y="1719262"/>
            <a:ext cx="3185053" cy="1790700"/>
          </a:xfrm>
          <a:prstGeom prst="roundRect">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Hazard History showing total no. of incidents using graph statistics and monthly statistics.</a:t>
            </a:r>
          </a:p>
        </p:txBody>
      </p:sp>
      <p:pic>
        <p:nvPicPr>
          <p:cNvPr id="4" name="Picture 3">
            <a:extLst>
              <a:ext uri="{FF2B5EF4-FFF2-40B4-BE49-F238E27FC236}">
                <a16:creationId xmlns:a16="http://schemas.microsoft.com/office/drawing/2014/main" id="{ED9840DF-38C9-716E-0160-66A8B2765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6549" y="862011"/>
            <a:ext cx="2657475" cy="5295901"/>
          </a:xfrm>
          <a:prstGeom prst="rect">
            <a:avLst/>
          </a:prstGeom>
        </p:spPr>
      </p:pic>
    </p:spTree>
    <p:extLst>
      <p:ext uri="{BB962C8B-B14F-4D97-AF65-F5344CB8AC3E}">
        <p14:creationId xmlns:p14="http://schemas.microsoft.com/office/powerpoint/2010/main" val="3928794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descr="Mobile phone">
                <a:extLst>
                  <a:ext uri="{FF2B5EF4-FFF2-40B4-BE49-F238E27FC236}">
                    <a16:creationId xmlns:a16="http://schemas.microsoft.com/office/drawing/2014/main" id="{99F9101A-C3AA-A75B-EB21-8529BC63E3CF}"/>
                  </a:ext>
                </a:extLst>
              </p:cNvPr>
              <p:cNvGraphicFramePr>
                <a:graphicFrameLocks noChangeAspect="1"/>
              </p:cNvGraphicFramePr>
              <p:nvPr/>
            </p:nvGraphicFramePr>
            <p:xfrm>
              <a:off x="6616406" y="178418"/>
              <a:ext cx="3185053" cy="6501163"/>
            </p:xfrm>
            <a:graphic>
              <a:graphicData uri="http://schemas.microsoft.com/office/drawing/2017/model3d">
                <am3d:model3d r:embed="rId2">
                  <am3d:spPr>
                    <a:xfrm>
                      <a:off x="0" y="0"/>
                      <a:ext cx="3185053" cy="6501163"/>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m3d:postTrans dx="0" dy="0" dz="0"/>
                  </am3d:trans>
                  <am3d:raster rName="Office3DRenderer" rVer="16.0.8326">
                    <am3d:blip r:embed="rId3"/>
                  </am3d:raster>
                  <am3d:objViewport viewportSz="76487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obile phone">
                <a:extLst>
                  <a:ext uri="{FF2B5EF4-FFF2-40B4-BE49-F238E27FC236}">
                    <a16:creationId xmlns:a16="http://schemas.microsoft.com/office/drawing/2014/main" id="{99F9101A-C3AA-A75B-EB21-8529BC63E3CF}"/>
                  </a:ext>
                </a:extLst>
              </p:cNvPr>
              <p:cNvPicPr>
                <a:picLocks noGrp="1" noRot="1" noChangeAspect="1" noMove="1" noResize="1" noEditPoints="1" noAdjustHandles="1" noChangeArrowheads="1" noChangeShapeType="1" noCrop="1"/>
              </p:cNvPicPr>
              <p:nvPr/>
            </p:nvPicPr>
            <p:blipFill>
              <a:blip r:embed="rId3"/>
              <a:stretch>
                <a:fillRect/>
              </a:stretch>
            </p:blipFill>
            <p:spPr>
              <a:xfrm>
                <a:off x="6616406" y="178418"/>
                <a:ext cx="3185053" cy="6501163"/>
              </a:xfrm>
              <a:prstGeom prst="rect">
                <a:avLst/>
              </a:prstGeom>
            </p:spPr>
          </p:pic>
        </mc:Fallback>
      </mc:AlternateContent>
      <p:cxnSp>
        <p:nvCxnSpPr>
          <p:cNvPr id="5" name="Straight Arrow Connector 4">
            <a:extLst>
              <a:ext uri="{FF2B5EF4-FFF2-40B4-BE49-F238E27FC236}">
                <a16:creationId xmlns:a16="http://schemas.microsoft.com/office/drawing/2014/main" id="{6E1CC8AC-A64C-1BA0-56FB-78BA68DB559A}"/>
              </a:ext>
            </a:extLst>
          </p:cNvPr>
          <p:cNvCxnSpPr>
            <a:cxnSpLocks/>
          </p:cNvCxnSpPr>
          <p:nvPr/>
        </p:nvCxnSpPr>
        <p:spPr>
          <a:xfrm>
            <a:off x="4800600" y="2466975"/>
            <a:ext cx="2047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BEA3165B-81DF-D704-F8FD-639FB5F7DDDA}"/>
              </a:ext>
            </a:extLst>
          </p:cNvPr>
          <p:cNvSpPr/>
          <p:nvPr/>
        </p:nvSpPr>
        <p:spPr>
          <a:xfrm>
            <a:off x="1482197" y="1719262"/>
            <a:ext cx="3185053" cy="1790700"/>
          </a:xfrm>
          <a:prstGeom prst="roundRect">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Recordings can be viewed.</a:t>
            </a:r>
          </a:p>
        </p:txBody>
      </p:sp>
      <p:pic>
        <p:nvPicPr>
          <p:cNvPr id="14" name="Picture 13">
            <a:extLst>
              <a:ext uri="{FF2B5EF4-FFF2-40B4-BE49-F238E27FC236}">
                <a16:creationId xmlns:a16="http://schemas.microsoft.com/office/drawing/2014/main" id="{DA4A7835-C715-4676-E17E-7E991075946A}"/>
              </a:ext>
            </a:extLst>
          </p:cNvPr>
          <p:cNvPicPr>
            <a:picLocks noChangeAspect="1"/>
          </p:cNvPicPr>
          <p:nvPr/>
        </p:nvPicPr>
        <p:blipFill>
          <a:blip r:embed="rId4"/>
          <a:stretch>
            <a:fillRect/>
          </a:stretch>
        </p:blipFill>
        <p:spPr>
          <a:xfrm>
            <a:off x="6848475" y="866416"/>
            <a:ext cx="2678983" cy="5268913"/>
          </a:xfrm>
          <a:prstGeom prst="rect">
            <a:avLst/>
          </a:prstGeom>
        </p:spPr>
      </p:pic>
    </p:spTree>
    <p:extLst>
      <p:ext uri="{BB962C8B-B14F-4D97-AF65-F5344CB8AC3E}">
        <p14:creationId xmlns:p14="http://schemas.microsoft.com/office/powerpoint/2010/main" val="137952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5" descr="Mobile phone">
                <a:extLst>
                  <a:ext uri="{FF2B5EF4-FFF2-40B4-BE49-F238E27FC236}">
                    <a16:creationId xmlns:a16="http://schemas.microsoft.com/office/drawing/2014/main" id="{99F9101A-C3AA-A75B-EB21-8529BC63E3CF}"/>
                  </a:ext>
                </a:extLst>
              </p:cNvPr>
              <p:cNvGraphicFramePr>
                <a:graphicFrameLocks noChangeAspect="1"/>
              </p:cNvGraphicFramePr>
              <p:nvPr/>
            </p:nvGraphicFramePr>
            <p:xfrm>
              <a:off x="6438900" y="178418"/>
              <a:ext cx="3185053" cy="6501163"/>
            </p:xfrm>
            <a:graphic>
              <a:graphicData uri="http://schemas.microsoft.com/office/drawing/2017/model3d">
                <am3d:model3d r:embed="rId2">
                  <am3d:spPr>
                    <a:xfrm>
                      <a:off x="0" y="0"/>
                      <a:ext cx="3185053" cy="6501163"/>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m3d:postTrans dx="0" dy="0" dz="0"/>
                  </am3d:trans>
                  <am3d:raster rName="Office3DRenderer" rVer="16.0.8326">
                    <am3d:blip r:embed="rId3"/>
                  </am3d:raster>
                  <am3d:objViewport viewportSz="76487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obile phone">
                <a:extLst>
                  <a:ext uri="{FF2B5EF4-FFF2-40B4-BE49-F238E27FC236}">
                    <a16:creationId xmlns:a16="http://schemas.microsoft.com/office/drawing/2014/main" id="{99F9101A-C3AA-A75B-EB21-8529BC63E3CF}"/>
                  </a:ext>
                </a:extLst>
              </p:cNvPr>
              <p:cNvPicPr>
                <a:picLocks noGrp="1" noRot="1" noChangeAspect="1" noMove="1" noResize="1" noEditPoints="1" noAdjustHandles="1" noChangeArrowheads="1" noChangeShapeType="1" noCrop="1"/>
              </p:cNvPicPr>
              <p:nvPr/>
            </p:nvPicPr>
            <p:blipFill>
              <a:blip r:embed="rId3"/>
              <a:stretch>
                <a:fillRect/>
              </a:stretch>
            </p:blipFill>
            <p:spPr>
              <a:xfrm>
                <a:off x="6438900" y="178418"/>
                <a:ext cx="3185053" cy="6501163"/>
              </a:xfrm>
              <a:prstGeom prst="rect">
                <a:avLst/>
              </a:prstGeom>
            </p:spPr>
          </p:pic>
        </mc:Fallback>
      </mc:AlternateContent>
      <p:cxnSp>
        <p:nvCxnSpPr>
          <p:cNvPr id="5" name="Straight Arrow Connector 4">
            <a:extLst>
              <a:ext uri="{FF2B5EF4-FFF2-40B4-BE49-F238E27FC236}">
                <a16:creationId xmlns:a16="http://schemas.microsoft.com/office/drawing/2014/main" id="{6E1CC8AC-A64C-1BA0-56FB-78BA68DB559A}"/>
              </a:ext>
            </a:extLst>
          </p:cNvPr>
          <p:cNvCxnSpPr>
            <a:cxnSpLocks/>
          </p:cNvCxnSpPr>
          <p:nvPr/>
        </p:nvCxnSpPr>
        <p:spPr>
          <a:xfrm>
            <a:off x="4800600" y="2466975"/>
            <a:ext cx="2047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BEA3165B-81DF-D704-F8FD-639FB5F7DDDA}"/>
              </a:ext>
            </a:extLst>
          </p:cNvPr>
          <p:cNvSpPr/>
          <p:nvPr/>
        </p:nvSpPr>
        <p:spPr>
          <a:xfrm>
            <a:off x="1482197" y="1719262"/>
            <a:ext cx="3185053" cy="1790700"/>
          </a:xfrm>
          <a:prstGeom prst="roundRect">
            <a:avLst/>
          </a:prstGeom>
          <a:solidFill>
            <a:schemeClr val="bg1"/>
          </a:solid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Here are Safety Tips dashboard or Precautions at the time of emergency</a:t>
            </a:r>
          </a:p>
        </p:txBody>
      </p:sp>
      <p:pic>
        <p:nvPicPr>
          <p:cNvPr id="3" name="Picture 2">
            <a:extLst>
              <a:ext uri="{FF2B5EF4-FFF2-40B4-BE49-F238E27FC236}">
                <a16:creationId xmlns:a16="http://schemas.microsoft.com/office/drawing/2014/main" id="{BC63747F-FB4B-EFAB-95C3-2FCBF64B2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8709" y="869398"/>
            <a:ext cx="2631233" cy="5281127"/>
          </a:xfrm>
          <a:prstGeom prst="rect">
            <a:avLst/>
          </a:prstGeom>
        </p:spPr>
      </p:pic>
    </p:spTree>
    <p:extLst>
      <p:ext uri="{BB962C8B-B14F-4D97-AF65-F5344CB8AC3E}">
        <p14:creationId xmlns:p14="http://schemas.microsoft.com/office/powerpoint/2010/main" val="2007622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000">
        <p159:morph option="byObjec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0C6A33-4771-A537-8F47-576EA41CE31C}"/>
              </a:ext>
            </a:extLst>
          </p:cNvPr>
          <p:cNvSpPr>
            <a:spLocks noGrp="1"/>
          </p:cNvSpPr>
          <p:nvPr>
            <p:ph type="sldNum" sz="quarter" idx="12"/>
          </p:nvPr>
        </p:nvSpPr>
        <p:spPr/>
        <p:txBody>
          <a:bodyPr/>
          <a:lstStyle/>
          <a:p>
            <a:fld id="{A49DFD55-3C28-40EF-9E31-A92D2E4017FF}" type="slidenum">
              <a:rPr lang="en-US" smtClean="0"/>
              <a:pPr/>
              <a:t>18</a:t>
            </a:fld>
            <a:endParaRPr lang="en-US" dirty="0"/>
          </a:p>
        </p:txBody>
      </p:sp>
      <p:grpSp>
        <p:nvGrpSpPr>
          <p:cNvPr id="6" name="object 3">
            <a:extLst>
              <a:ext uri="{FF2B5EF4-FFF2-40B4-BE49-F238E27FC236}">
                <a16:creationId xmlns:a16="http://schemas.microsoft.com/office/drawing/2014/main" id="{12AE330B-7555-D198-D522-5944BD80A546}"/>
              </a:ext>
            </a:extLst>
          </p:cNvPr>
          <p:cNvGrpSpPr/>
          <p:nvPr/>
        </p:nvGrpSpPr>
        <p:grpSpPr>
          <a:xfrm>
            <a:off x="8869680" y="889"/>
            <a:ext cx="3322320" cy="3321685"/>
            <a:chOff x="8869680" y="889"/>
            <a:chExt cx="3322320" cy="3321685"/>
          </a:xfrm>
        </p:grpSpPr>
        <p:sp>
          <p:nvSpPr>
            <p:cNvPr id="7" name="object 4">
              <a:extLst>
                <a:ext uri="{FF2B5EF4-FFF2-40B4-BE49-F238E27FC236}">
                  <a16:creationId xmlns:a16="http://schemas.microsoft.com/office/drawing/2014/main" id="{5319C66F-3746-086E-81F6-8016DEDC5ED4}"/>
                </a:ext>
              </a:extLst>
            </p:cNvPr>
            <p:cNvSpPr/>
            <p:nvPr/>
          </p:nvSpPr>
          <p:spPr>
            <a:xfrm>
              <a:off x="10520172" y="1091183"/>
              <a:ext cx="1671955" cy="2231390"/>
            </a:xfrm>
            <a:custGeom>
              <a:avLst/>
              <a:gdLst/>
              <a:ahLst/>
              <a:cxnLst/>
              <a:rect l="l" t="t" r="r" b="b"/>
              <a:pathLst>
                <a:path w="1671954" h="2231390">
                  <a:moveTo>
                    <a:pt x="558926" y="0"/>
                  </a:moveTo>
                  <a:lnTo>
                    <a:pt x="0" y="559053"/>
                  </a:lnTo>
                  <a:lnTo>
                    <a:pt x="1671826" y="2231133"/>
                  </a:lnTo>
                  <a:lnTo>
                    <a:pt x="1671826" y="1113152"/>
                  </a:lnTo>
                  <a:lnTo>
                    <a:pt x="558926" y="0"/>
                  </a:lnTo>
                  <a:close/>
                </a:path>
              </a:pathLst>
            </a:custGeom>
            <a:solidFill>
              <a:srgbClr val="4494A1"/>
            </a:solidFill>
          </p:spPr>
          <p:txBody>
            <a:bodyPr wrap="square" lIns="0" tIns="0" rIns="0" bIns="0" rtlCol="0"/>
            <a:lstStyle/>
            <a:p>
              <a:endParaRPr/>
            </a:p>
          </p:txBody>
        </p:sp>
        <p:sp>
          <p:nvSpPr>
            <p:cNvPr id="8" name="object 5">
              <a:extLst>
                <a:ext uri="{FF2B5EF4-FFF2-40B4-BE49-F238E27FC236}">
                  <a16:creationId xmlns:a16="http://schemas.microsoft.com/office/drawing/2014/main" id="{62624BCF-586C-00BD-9551-FFA534D9699C}"/>
                </a:ext>
              </a:extLst>
            </p:cNvPr>
            <p:cNvSpPr/>
            <p:nvPr/>
          </p:nvSpPr>
          <p:spPr>
            <a:xfrm>
              <a:off x="11107801" y="889"/>
              <a:ext cx="1084580" cy="1084580"/>
            </a:xfrm>
            <a:custGeom>
              <a:avLst/>
              <a:gdLst/>
              <a:ahLst/>
              <a:cxnLst/>
              <a:rect l="l" t="t" r="r" b="b"/>
              <a:pathLst>
                <a:path w="1084579" h="1084580">
                  <a:moveTo>
                    <a:pt x="1084197" y="0"/>
                  </a:moveTo>
                  <a:lnTo>
                    <a:pt x="0" y="0"/>
                  </a:lnTo>
                  <a:lnTo>
                    <a:pt x="1084197" y="1084197"/>
                  </a:lnTo>
                  <a:lnTo>
                    <a:pt x="1084197" y="0"/>
                  </a:lnTo>
                  <a:close/>
                </a:path>
              </a:pathLst>
            </a:custGeom>
            <a:solidFill>
              <a:srgbClr val="7BA654"/>
            </a:solidFill>
          </p:spPr>
          <p:txBody>
            <a:bodyPr wrap="square" lIns="0" tIns="0" rIns="0" bIns="0" rtlCol="0"/>
            <a:lstStyle/>
            <a:p>
              <a:endParaRPr/>
            </a:p>
          </p:txBody>
        </p:sp>
        <p:sp>
          <p:nvSpPr>
            <p:cNvPr id="9" name="object 6">
              <a:extLst>
                <a:ext uri="{FF2B5EF4-FFF2-40B4-BE49-F238E27FC236}">
                  <a16:creationId xmlns:a16="http://schemas.microsoft.com/office/drawing/2014/main" id="{67C6BFE8-7EC1-80B7-EDF9-87D166E59F8B}"/>
                </a:ext>
              </a:extLst>
            </p:cNvPr>
            <p:cNvSpPr/>
            <p:nvPr/>
          </p:nvSpPr>
          <p:spPr>
            <a:xfrm>
              <a:off x="8869680" y="889"/>
              <a:ext cx="2182495" cy="1090295"/>
            </a:xfrm>
            <a:custGeom>
              <a:avLst/>
              <a:gdLst/>
              <a:ahLst/>
              <a:cxnLst/>
              <a:rect l="l" t="t" r="r" b="b"/>
              <a:pathLst>
                <a:path w="2182495" h="1090295">
                  <a:moveTo>
                    <a:pt x="2182368" y="0"/>
                  </a:moveTo>
                  <a:lnTo>
                    <a:pt x="0" y="0"/>
                  </a:lnTo>
                  <a:lnTo>
                    <a:pt x="1090676" y="1090294"/>
                  </a:lnTo>
                  <a:lnTo>
                    <a:pt x="2182368" y="0"/>
                  </a:lnTo>
                  <a:close/>
                </a:path>
              </a:pathLst>
            </a:custGeom>
            <a:solidFill>
              <a:srgbClr val="F8D347"/>
            </a:solidFill>
          </p:spPr>
          <p:txBody>
            <a:bodyPr wrap="square" lIns="0" tIns="0" rIns="0" bIns="0" rtlCol="0"/>
            <a:lstStyle/>
            <a:p>
              <a:endParaRPr/>
            </a:p>
          </p:txBody>
        </p:sp>
      </p:grpSp>
      <p:sp>
        <p:nvSpPr>
          <p:cNvPr id="10" name="object 7">
            <a:extLst>
              <a:ext uri="{FF2B5EF4-FFF2-40B4-BE49-F238E27FC236}">
                <a16:creationId xmlns:a16="http://schemas.microsoft.com/office/drawing/2014/main" id="{BABA653F-83DA-E9D9-47B0-282FAFD26D1A}"/>
              </a:ext>
            </a:extLst>
          </p:cNvPr>
          <p:cNvSpPr txBox="1">
            <a:spLocks noGrp="1"/>
          </p:cNvSpPr>
          <p:nvPr>
            <p:ph type="title"/>
          </p:nvPr>
        </p:nvSpPr>
        <p:spPr>
          <a:xfrm>
            <a:off x="380378" y="770073"/>
            <a:ext cx="5883885" cy="629018"/>
          </a:xfrm>
          <a:prstGeom prst="rect">
            <a:avLst/>
          </a:prstGeom>
        </p:spPr>
        <p:txBody>
          <a:bodyPr vert="horz" wrap="square" lIns="0" tIns="13335" rIns="0" bIns="0" rtlCol="0">
            <a:spAutoFit/>
          </a:bodyPr>
          <a:lstStyle/>
          <a:p>
            <a:pPr marL="12700">
              <a:lnSpc>
                <a:spcPct val="100000"/>
              </a:lnSpc>
              <a:spcBef>
                <a:spcPts val="105"/>
              </a:spcBef>
            </a:pPr>
            <a:r>
              <a:rPr sz="4000" spc="-250" dirty="0"/>
              <a:t>Team</a:t>
            </a:r>
            <a:r>
              <a:rPr sz="4000" spc="-100" dirty="0"/>
              <a:t> </a:t>
            </a:r>
            <a:r>
              <a:rPr sz="4000" spc="-200" dirty="0"/>
              <a:t>Member</a:t>
            </a:r>
            <a:r>
              <a:rPr sz="4000" spc="-95" dirty="0"/>
              <a:t> </a:t>
            </a:r>
            <a:r>
              <a:rPr sz="4000" spc="-150" dirty="0"/>
              <a:t>Details</a:t>
            </a:r>
            <a:endParaRPr sz="4000" dirty="0"/>
          </a:p>
        </p:txBody>
      </p:sp>
      <p:sp>
        <p:nvSpPr>
          <p:cNvPr id="11" name="object 2">
            <a:extLst>
              <a:ext uri="{FF2B5EF4-FFF2-40B4-BE49-F238E27FC236}">
                <a16:creationId xmlns:a16="http://schemas.microsoft.com/office/drawing/2014/main" id="{55D2289A-C713-EEF4-069E-976A0AF599BC}"/>
              </a:ext>
            </a:extLst>
          </p:cNvPr>
          <p:cNvSpPr/>
          <p:nvPr/>
        </p:nvSpPr>
        <p:spPr>
          <a:xfrm>
            <a:off x="953261" y="1939289"/>
            <a:ext cx="2133600" cy="4445"/>
          </a:xfrm>
          <a:custGeom>
            <a:avLst/>
            <a:gdLst/>
            <a:ahLst/>
            <a:cxnLst/>
            <a:rect l="l" t="t" r="r" b="b"/>
            <a:pathLst>
              <a:path w="2133600" h="4444">
                <a:moveTo>
                  <a:pt x="0" y="0"/>
                </a:moveTo>
                <a:lnTo>
                  <a:pt x="2133600" y="3937"/>
                </a:lnTo>
              </a:path>
            </a:pathLst>
          </a:custGeom>
          <a:ln w="101600">
            <a:solidFill>
              <a:srgbClr val="7BA654"/>
            </a:solidFill>
          </a:ln>
        </p:spPr>
        <p:txBody>
          <a:bodyPr wrap="square" lIns="0" tIns="0" rIns="0" bIns="0" rtlCol="0"/>
          <a:lstStyle/>
          <a:p>
            <a:endParaRPr/>
          </a:p>
        </p:txBody>
      </p:sp>
      <p:graphicFrame>
        <p:nvGraphicFramePr>
          <p:cNvPr id="12" name="object 8">
            <a:extLst>
              <a:ext uri="{FF2B5EF4-FFF2-40B4-BE49-F238E27FC236}">
                <a16:creationId xmlns:a16="http://schemas.microsoft.com/office/drawing/2014/main" id="{9C57C4D6-B0E1-2875-9140-0619278778C7}"/>
              </a:ext>
            </a:extLst>
          </p:cNvPr>
          <p:cNvGraphicFramePr>
            <a:graphicFrameLocks noGrp="1"/>
          </p:cNvGraphicFramePr>
          <p:nvPr>
            <p:extLst>
              <p:ext uri="{D42A27DB-BD31-4B8C-83A1-F6EECF244321}">
                <p14:modId xmlns:p14="http://schemas.microsoft.com/office/powerpoint/2010/main" val="989762761"/>
              </p:ext>
            </p:extLst>
          </p:nvPr>
        </p:nvGraphicFramePr>
        <p:xfrm>
          <a:off x="1023772" y="2085433"/>
          <a:ext cx="7910829" cy="3584575"/>
        </p:xfrm>
        <a:graphic>
          <a:graphicData uri="http://schemas.openxmlformats.org/drawingml/2006/table">
            <a:tbl>
              <a:tblPr firstRow="1" bandRow="1">
                <a:tableStyleId>{2D5ABB26-0587-4C30-8999-92F81FD0307C}</a:tableStyleId>
              </a:tblPr>
              <a:tblGrid>
                <a:gridCol w="4178300">
                  <a:extLst>
                    <a:ext uri="{9D8B030D-6E8A-4147-A177-3AD203B41FA5}">
                      <a16:colId xmlns:a16="http://schemas.microsoft.com/office/drawing/2014/main" val="20000"/>
                    </a:ext>
                  </a:extLst>
                </a:gridCol>
                <a:gridCol w="2244725">
                  <a:extLst>
                    <a:ext uri="{9D8B030D-6E8A-4147-A177-3AD203B41FA5}">
                      <a16:colId xmlns:a16="http://schemas.microsoft.com/office/drawing/2014/main" val="20001"/>
                    </a:ext>
                  </a:extLst>
                </a:gridCol>
                <a:gridCol w="1487804">
                  <a:extLst>
                    <a:ext uri="{9D8B030D-6E8A-4147-A177-3AD203B41FA5}">
                      <a16:colId xmlns:a16="http://schemas.microsoft.com/office/drawing/2014/main" val="20002"/>
                    </a:ext>
                  </a:extLst>
                </a:gridCol>
              </a:tblGrid>
              <a:tr h="268605">
                <a:tc>
                  <a:txBody>
                    <a:bodyPr/>
                    <a:lstStyle/>
                    <a:p>
                      <a:pPr marL="31750">
                        <a:lnSpc>
                          <a:spcPts val="1635"/>
                        </a:lnSpc>
                      </a:pPr>
                      <a:r>
                        <a:rPr sz="1200" b="1" spc="125" dirty="0">
                          <a:solidFill>
                            <a:srgbClr val="5D7B3E"/>
                          </a:solidFill>
                          <a:latin typeface="Calibri"/>
                          <a:cs typeface="Calibri"/>
                        </a:rPr>
                        <a:t>Team</a:t>
                      </a:r>
                      <a:r>
                        <a:rPr sz="1200" b="1" spc="-20" dirty="0">
                          <a:solidFill>
                            <a:srgbClr val="5D7B3E"/>
                          </a:solidFill>
                          <a:latin typeface="Calibri"/>
                          <a:cs typeface="Calibri"/>
                        </a:rPr>
                        <a:t> </a:t>
                      </a:r>
                      <a:r>
                        <a:rPr sz="1200" b="1" spc="110" dirty="0">
                          <a:solidFill>
                            <a:srgbClr val="5D7B3E"/>
                          </a:solidFill>
                          <a:latin typeface="Calibri"/>
                          <a:cs typeface="Calibri"/>
                        </a:rPr>
                        <a:t>Leader</a:t>
                      </a:r>
                      <a:r>
                        <a:rPr sz="1200" b="1" spc="-35" dirty="0">
                          <a:solidFill>
                            <a:srgbClr val="5D7B3E"/>
                          </a:solidFill>
                          <a:latin typeface="Calibri"/>
                          <a:cs typeface="Calibri"/>
                        </a:rPr>
                        <a:t> </a:t>
                      </a:r>
                      <a:r>
                        <a:rPr sz="1200" b="1" spc="75" dirty="0">
                          <a:solidFill>
                            <a:srgbClr val="5D7B3E"/>
                          </a:solidFill>
                          <a:latin typeface="Calibri"/>
                          <a:cs typeface="Calibri"/>
                        </a:rPr>
                        <a:t>Name:</a:t>
                      </a:r>
                      <a:r>
                        <a:rPr sz="1200" b="1" spc="-5" dirty="0">
                          <a:solidFill>
                            <a:srgbClr val="5D7B3E"/>
                          </a:solidFill>
                          <a:latin typeface="Calibri"/>
                          <a:cs typeface="Calibri"/>
                        </a:rPr>
                        <a:t> </a:t>
                      </a:r>
                      <a:r>
                        <a:rPr sz="1400" b="1" spc="185" dirty="0">
                          <a:latin typeface="Calibri"/>
                          <a:cs typeface="Calibri"/>
                        </a:rPr>
                        <a:t>BHAVDEEP</a:t>
                      </a:r>
                      <a:r>
                        <a:rPr sz="1400" b="1" spc="-30" dirty="0">
                          <a:latin typeface="Calibri"/>
                          <a:cs typeface="Calibri"/>
                        </a:rPr>
                        <a:t> </a:t>
                      </a:r>
                      <a:r>
                        <a:rPr sz="1400" b="1" spc="130" dirty="0">
                          <a:latin typeface="Calibri"/>
                          <a:cs typeface="Calibri"/>
                        </a:rPr>
                        <a:t>SINGH</a:t>
                      </a:r>
                      <a:endParaRPr sz="1400" b="1">
                        <a:latin typeface="Calibri"/>
                        <a:cs typeface="Calibri"/>
                      </a:endParaRPr>
                    </a:p>
                  </a:txBody>
                  <a:tcPr marL="0" marR="0" marT="0" marB="0"/>
                </a:tc>
                <a:tc gridSpan="2">
                  <a:txBody>
                    <a:bodyPr/>
                    <a:lstStyle/>
                    <a:p>
                      <a:pPr>
                        <a:lnSpc>
                          <a:spcPct val="100000"/>
                        </a:lnSpc>
                      </a:pPr>
                      <a:endParaRPr sz="1400" b="1">
                        <a:latin typeface="Times New Roman"/>
                        <a:cs typeface="Times New Roman"/>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609600">
                <a:tc>
                  <a:txBody>
                    <a:bodyPr/>
                    <a:lstStyle/>
                    <a:p>
                      <a:pPr marL="31750">
                        <a:lnSpc>
                          <a:spcPct val="100000"/>
                        </a:lnSpc>
                        <a:spcBef>
                          <a:spcPts val="375"/>
                        </a:spcBef>
                      </a:pPr>
                      <a:r>
                        <a:rPr sz="1200" b="1" spc="70" dirty="0">
                          <a:latin typeface="Calibri"/>
                          <a:cs typeface="Calibri"/>
                        </a:rPr>
                        <a:t>Brach:</a:t>
                      </a:r>
                      <a:r>
                        <a:rPr sz="1200" b="1" spc="5" dirty="0">
                          <a:latin typeface="Calibri"/>
                          <a:cs typeface="Calibri"/>
                        </a:rPr>
                        <a:t> </a:t>
                      </a:r>
                      <a:r>
                        <a:rPr sz="1200" b="1" spc="100" dirty="0">
                          <a:latin typeface="Calibri"/>
                          <a:cs typeface="Calibri"/>
                        </a:rPr>
                        <a:t>Btech</a:t>
                      </a:r>
                      <a:endParaRPr sz="1200" b="1">
                        <a:latin typeface="Calibri"/>
                        <a:cs typeface="Calibri"/>
                      </a:endParaRPr>
                    </a:p>
                    <a:p>
                      <a:pPr marL="31750">
                        <a:lnSpc>
                          <a:spcPct val="100000"/>
                        </a:lnSpc>
                        <a:spcBef>
                          <a:spcPts val="819"/>
                        </a:spcBef>
                      </a:pPr>
                      <a:r>
                        <a:rPr sz="1200" b="1" spc="125" dirty="0">
                          <a:solidFill>
                            <a:srgbClr val="5D7B3E"/>
                          </a:solidFill>
                          <a:latin typeface="Calibri"/>
                          <a:cs typeface="Calibri"/>
                        </a:rPr>
                        <a:t>Team</a:t>
                      </a:r>
                      <a:r>
                        <a:rPr sz="1200" b="1" spc="-30" dirty="0">
                          <a:solidFill>
                            <a:srgbClr val="5D7B3E"/>
                          </a:solidFill>
                          <a:latin typeface="Calibri"/>
                          <a:cs typeface="Calibri"/>
                        </a:rPr>
                        <a:t> </a:t>
                      </a:r>
                      <a:r>
                        <a:rPr sz="1200" b="1" spc="95" dirty="0">
                          <a:solidFill>
                            <a:srgbClr val="5D7B3E"/>
                          </a:solidFill>
                          <a:latin typeface="Calibri"/>
                          <a:cs typeface="Calibri"/>
                        </a:rPr>
                        <a:t>Member</a:t>
                      </a:r>
                      <a:r>
                        <a:rPr sz="1200" b="1" spc="-50" dirty="0">
                          <a:solidFill>
                            <a:srgbClr val="5D7B3E"/>
                          </a:solidFill>
                          <a:latin typeface="Calibri"/>
                          <a:cs typeface="Calibri"/>
                        </a:rPr>
                        <a:t> </a:t>
                      </a:r>
                      <a:r>
                        <a:rPr sz="1200" b="1" dirty="0">
                          <a:solidFill>
                            <a:srgbClr val="5D7B3E"/>
                          </a:solidFill>
                          <a:latin typeface="Calibri"/>
                          <a:cs typeface="Calibri"/>
                        </a:rPr>
                        <a:t>1</a:t>
                      </a:r>
                      <a:r>
                        <a:rPr sz="1200" b="1" spc="-10" dirty="0">
                          <a:solidFill>
                            <a:srgbClr val="5D7B3E"/>
                          </a:solidFill>
                          <a:latin typeface="Calibri"/>
                          <a:cs typeface="Calibri"/>
                        </a:rPr>
                        <a:t> </a:t>
                      </a:r>
                      <a:r>
                        <a:rPr sz="1200" b="1" spc="75" dirty="0">
                          <a:solidFill>
                            <a:srgbClr val="5D7B3E"/>
                          </a:solidFill>
                          <a:latin typeface="Calibri"/>
                          <a:cs typeface="Calibri"/>
                        </a:rPr>
                        <a:t>Name:</a:t>
                      </a:r>
                      <a:r>
                        <a:rPr sz="1200" b="1" spc="-20" dirty="0">
                          <a:solidFill>
                            <a:srgbClr val="5D7B3E"/>
                          </a:solidFill>
                          <a:latin typeface="Calibri"/>
                          <a:cs typeface="Calibri"/>
                        </a:rPr>
                        <a:t> </a:t>
                      </a:r>
                      <a:r>
                        <a:rPr sz="1400" b="1" spc="180" dirty="0">
                          <a:latin typeface="Calibri"/>
                          <a:cs typeface="Calibri"/>
                        </a:rPr>
                        <a:t>SUNNY</a:t>
                      </a:r>
                      <a:r>
                        <a:rPr sz="1400" b="1" spc="-30" dirty="0">
                          <a:latin typeface="Calibri"/>
                          <a:cs typeface="Calibri"/>
                        </a:rPr>
                        <a:t> </a:t>
                      </a:r>
                      <a:r>
                        <a:rPr sz="1400" b="1" spc="155" dirty="0">
                          <a:latin typeface="Calibri"/>
                          <a:cs typeface="Calibri"/>
                        </a:rPr>
                        <a:t>RAJ</a:t>
                      </a:r>
                      <a:endParaRPr sz="1400" b="1">
                        <a:latin typeface="Calibri"/>
                        <a:cs typeface="Calibri"/>
                      </a:endParaRPr>
                    </a:p>
                  </a:txBody>
                  <a:tcPr marL="0" marR="0" marT="47625" marB="0"/>
                </a:tc>
                <a:tc>
                  <a:txBody>
                    <a:bodyPr/>
                    <a:lstStyle/>
                    <a:p>
                      <a:pPr marL="425450">
                        <a:lnSpc>
                          <a:spcPct val="100000"/>
                        </a:lnSpc>
                        <a:spcBef>
                          <a:spcPts val="375"/>
                        </a:spcBef>
                      </a:pPr>
                      <a:r>
                        <a:rPr sz="1200" b="1" spc="105" dirty="0">
                          <a:latin typeface="Calibri"/>
                          <a:cs typeface="Calibri"/>
                        </a:rPr>
                        <a:t>Stream</a:t>
                      </a:r>
                      <a:r>
                        <a:rPr sz="1200" b="1" spc="5" dirty="0">
                          <a:latin typeface="Calibri"/>
                          <a:cs typeface="Calibri"/>
                        </a:rPr>
                        <a:t> </a:t>
                      </a:r>
                      <a:r>
                        <a:rPr sz="1200" b="1" spc="105" dirty="0">
                          <a:latin typeface="Calibri"/>
                          <a:cs typeface="Calibri"/>
                        </a:rPr>
                        <a:t>:CSE</a:t>
                      </a:r>
                      <a:endParaRPr sz="1200" b="1">
                        <a:latin typeface="Calibri"/>
                        <a:cs typeface="Calibri"/>
                      </a:endParaRPr>
                    </a:p>
                  </a:txBody>
                  <a:tcPr marL="0" marR="0" marT="47625" marB="0"/>
                </a:tc>
                <a:tc>
                  <a:txBody>
                    <a:bodyPr/>
                    <a:lstStyle/>
                    <a:p>
                      <a:pPr marR="67945" algn="r">
                        <a:lnSpc>
                          <a:spcPct val="100000"/>
                        </a:lnSpc>
                        <a:spcBef>
                          <a:spcPts val="375"/>
                        </a:spcBef>
                      </a:pPr>
                      <a:r>
                        <a:rPr sz="1200" b="1" spc="75" dirty="0">
                          <a:latin typeface="Calibri"/>
                          <a:cs typeface="Calibri"/>
                        </a:rPr>
                        <a:t>Year:</a:t>
                      </a:r>
                      <a:r>
                        <a:rPr sz="1200" b="1" spc="-10" dirty="0">
                          <a:latin typeface="Calibri"/>
                          <a:cs typeface="Calibri"/>
                        </a:rPr>
                        <a:t> </a:t>
                      </a:r>
                      <a:r>
                        <a:rPr sz="1200" b="1" spc="-25" dirty="0">
                          <a:latin typeface="Calibri"/>
                          <a:cs typeface="Calibri"/>
                        </a:rPr>
                        <a:t>II</a:t>
                      </a:r>
                      <a:endParaRPr sz="1200" b="1">
                        <a:latin typeface="Calibri"/>
                        <a:cs typeface="Calibri"/>
                      </a:endParaRPr>
                    </a:p>
                  </a:txBody>
                  <a:tcPr marL="0" marR="0" marT="47625" marB="0"/>
                </a:tc>
                <a:extLst>
                  <a:ext uri="{0D108BD9-81ED-4DB2-BD59-A6C34878D82A}">
                    <a16:rowId xmlns:a16="http://schemas.microsoft.com/office/drawing/2014/main" val="10001"/>
                  </a:ext>
                </a:extLst>
              </a:tr>
              <a:tr h="637540">
                <a:tc>
                  <a:txBody>
                    <a:bodyPr/>
                    <a:lstStyle/>
                    <a:p>
                      <a:pPr marL="31750">
                        <a:lnSpc>
                          <a:spcPct val="100000"/>
                        </a:lnSpc>
                        <a:spcBef>
                          <a:spcPts val="384"/>
                        </a:spcBef>
                      </a:pPr>
                      <a:r>
                        <a:rPr sz="1200" b="1" spc="70" dirty="0">
                          <a:latin typeface="Calibri"/>
                          <a:cs typeface="Calibri"/>
                        </a:rPr>
                        <a:t>Brach:</a:t>
                      </a:r>
                      <a:r>
                        <a:rPr sz="1200" b="1" spc="10" dirty="0">
                          <a:latin typeface="Calibri"/>
                          <a:cs typeface="Calibri"/>
                        </a:rPr>
                        <a:t> </a:t>
                      </a:r>
                      <a:r>
                        <a:rPr sz="1200" b="1" spc="100" dirty="0">
                          <a:latin typeface="Calibri"/>
                          <a:cs typeface="Calibri"/>
                        </a:rPr>
                        <a:t>Btech</a:t>
                      </a:r>
                      <a:endParaRPr sz="1200" b="1">
                        <a:latin typeface="Calibri"/>
                        <a:cs typeface="Calibri"/>
                      </a:endParaRPr>
                    </a:p>
                    <a:p>
                      <a:pPr marL="31750">
                        <a:lnSpc>
                          <a:spcPct val="100000"/>
                        </a:lnSpc>
                        <a:spcBef>
                          <a:spcPts val="790"/>
                        </a:spcBef>
                      </a:pPr>
                      <a:r>
                        <a:rPr sz="1200" b="1" spc="125" dirty="0">
                          <a:solidFill>
                            <a:srgbClr val="5D7B3E"/>
                          </a:solidFill>
                          <a:latin typeface="Calibri"/>
                          <a:cs typeface="Calibri"/>
                        </a:rPr>
                        <a:t>Team</a:t>
                      </a:r>
                      <a:r>
                        <a:rPr sz="1200" b="1" spc="-30" dirty="0">
                          <a:solidFill>
                            <a:srgbClr val="5D7B3E"/>
                          </a:solidFill>
                          <a:latin typeface="Calibri"/>
                          <a:cs typeface="Calibri"/>
                        </a:rPr>
                        <a:t> </a:t>
                      </a:r>
                      <a:r>
                        <a:rPr sz="1200" b="1" spc="95" dirty="0">
                          <a:solidFill>
                            <a:srgbClr val="5D7B3E"/>
                          </a:solidFill>
                          <a:latin typeface="Calibri"/>
                          <a:cs typeface="Calibri"/>
                        </a:rPr>
                        <a:t>Member</a:t>
                      </a:r>
                      <a:r>
                        <a:rPr sz="1200" b="1" spc="-50" dirty="0">
                          <a:solidFill>
                            <a:srgbClr val="5D7B3E"/>
                          </a:solidFill>
                          <a:latin typeface="Calibri"/>
                          <a:cs typeface="Calibri"/>
                        </a:rPr>
                        <a:t> </a:t>
                      </a:r>
                      <a:r>
                        <a:rPr sz="1200" b="1" spc="160" dirty="0">
                          <a:solidFill>
                            <a:srgbClr val="5D7B3E"/>
                          </a:solidFill>
                          <a:latin typeface="Calibri"/>
                          <a:cs typeface="Calibri"/>
                        </a:rPr>
                        <a:t>2</a:t>
                      </a:r>
                      <a:r>
                        <a:rPr sz="1200" b="1" spc="-20" dirty="0">
                          <a:solidFill>
                            <a:srgbClr val="5D7B3E"/>
                          </a:solidFill>
                          <a:latin typeface="Calibri"/>
                          <a:cs typeface="Calibri"/>
                        </a:rPr>
                        <a:t> </a:t>
                      </a:r>
                      <a:r>
                        <a:rPr sz="1200" b="1" spc="75" dirty="0">
                          <a:solidFill>
                            <a:srgbClr val="5D7B3E"/>
                          </a:solidFill>
                          <a:latin typeface="Calibri"/>
                          <a:cs typeface="Calibri"/>
                        </a:rPr>
                        <a:t>Name:</a:t>
                      </a:r>
                      <a:r>
                        <a:rPr sz="1200" b="1" spc="-20" dirty="0">
                          <a:solidFill>
                            <a:srgbClr val="5D7B3E"/>
                          </a:solidFill>
                          <a:latin typeface="Calibri"/>
                          <a:cs typeface="Calibri"/>
                        </a:rPr>
                        <a:t> </a:t>
                      </a:r>
                      <a:r>
                        <a:rPr sz="1600" b="1" spc="170" dirty="0">
                          <a:latin typeface="Calibri"/>
                          <a:cs typeface="Calibri"/>
                        </a:rPr>
                        <a:t>AMAN</a:t>
                      </a:r>
                      <a:r>
                        <a:rPr sz="1600" b="1" spc="15" dirty="0">
                          <a:latin typeface="Calibri"/>
                          <a:cs typeface="Calibri"/>
                        </a:rPr>
                        <a:t> </a:t>
                      </a:r>
                      <a:r>
                        <a:rPr sz="1600" b="1" spc="170" dirty="0">
                          <a:latin typeface="Calibri"/>
                          <a:cs typeface="Calibri"/>
                        </a:rPr>
                        <a:t>KUMAR</a:t>
                      </a:r>
                      <a:endParaRPr sz="1600" b="1">
                        <a:latin typeface="Calibri"/>
                        <a:cs typeface="Calibri"/>
                      </a:endParaRPr>
                    </a:p>
                  </a:txBody>
                  <a:tcPr marL="0" marR="0" marT="48894" marB="0"/>
                </a:tc>
                <a:tc>
                  <a:txBody>
                    <a:bodyPr/>
                    <a:lstStyle/>
                    <a:p>
                      <a:pPr marL="425450">
                        <a:lnSpc>
                          <a:spcPct val="100000"/>
                        </a:lnSpc>
                        <a:spcBef>
                          <a:spcPts val="384"/>
                        </a:spcBef>
                      </a:pPr>
                      <a:r>
                        <a:rPr sz="1200" b="1" spc="100" dirty="0">
                          <a:latin typeface="Calibri"/>
                          <a:cs typeface="Calibri"/>
                        </a:rPr>
                        <a:t>Stream</a:t>
                      </a:r>
                      <a:r>
                        <a:rPr sz="1200" b="1" spc="5" dirty="0">
                          <a:latin typeface="Calibri"/>
                          <a:cs typeface="Calibri"/>
                        </a:rPr>
                        <a:t> </a:t>
                      </a:r>
                      <a:r>
                        <a:rPr sz="1200" b="1" spc="110" dirty="0">
                          <a:latin typeface="Calibri"/>
                          <a:cs typeface="Calibri"/>
                        </a:rPr>
                        <a:t>:CSE</a:t>
                      </a:r>
                      <a:endParaRPr sz="1200" b="1">
                        <a:latin typeface="Calibri"/>
                        <a:cs typeface="Calibri"/>
                      </a:endParaRPr>
                    </a:p>
                  </a:txBody>
                  <a:tcPr marL="0" marR="0" marT="48894" marB="0"/>
                </a:tc>
                <a:tc>
                  <a:txBody>
                    <a:bodyPr/>
                    <a:lstStyle/>
                    <a:p>
                      <a:pPr marR="67945" algn="r">
                        <a:lnSpc>
                          <a:spcPct val="100000"/>
                        </a:lnSpc>
                        <a:spcBef>
                          <a:spcPts val="384"/>
                        </a:spcBef>
                      </a:pPr>
                      <a:r>
                        <a:rPr sz="1200" b="1" spc="70" dirty="0">
                          <a:latin typeface="Calibri"/>
                          <a:cs typeface="Calibri"/>
                        </a:rPr>
                        <a:t>Year:</a:t>
                      </a:r>
                      <a:r>
                        <a:rPr sz="1200" b="1" dirty="0">
                          <a:latin typeface="Calibri"/>
                          <a:cs typeface="Calibri"/>
                        </a:rPr>
                        <a:t> </a:t>
                      </a:r>
                      <a:r>
                        <a:rPr sz="1200" b="1" spc="-25" dirty="0">
                          <a:latin typeface="Calibri"/>
                          <a:cs typeface="Calibri"/>
                        </a:rPr>
                        <a:t>II</a:t>
                      </a:r>
                      <a:endParaRPr sz="1200" b="1">
                        <a:latin typeface="Calibri"/>
                        <a:cs typeface="Calibri"/>
                      </a:endParaRPr>
                    </a:p>
                  </a:txBody>
                  <a:tcPr marL="0" marR="0" marT="48894" marB="0"/>
                </a:tc>
                <a:extLst>
                  <a:ext uri="{0D108BD9-81ED-4DB2-BD59-A6C34878D82A}">
                    <a16:rowId xmlns:a16="http://schemas.microsoft.com/office/drawing/2014/main" val="10002"/>
                  </a:ext>
                </a:extLst>
              </a:tr>
              <a:tr h="610870">
                <a:tc>
                  <a:txBody>
                    <a:bodyPr/>
                    <a:lstStyle/>
                    <a:p>
                      <a:pPr marL="31750">
                        <a:lnSpc>
                          <a:spcPct val="100000"/>
                        </a:lnSpc>
                        <a:spcBef>
                          <a:spcPts val="375"/>
                        </a:spcBef>
                      </a:pPr>
                      <a:r>
                        <a:rPr sz="1200" b="1" spc="70" dirty="0">
                          <a:latin typeface="Calibri"/>
                          <a:cs typeface="Calibri"/>
                        </a:rPr>
                        <a:t>Brach:</a:t>
                      </a:r>
                      <a:r>
                        <a:rPr sz="1200" b="1" spc="5" dirty="0">
                          <a:latin typeface="Calibri"/>
                          <a:cs typeface="Calibri"/>
                        </a:rPr>
                        <a:t> </a:t>
                      </a:r>
                      <a:r>
                        <a:rPr sz="1200" b="1" spc="100" dirty="0">
                          <a:latin typeface="Calibri"/>
                          <a:cs typeface="Calibri"/>
                        </a:rPr>
                        <a:t>Btech</a:t>
                      </a:r>
                      <a:endParaRPr sz="1200" b="1" dirty="0">
                        <a:latin typeface="Calibri"/>
                        <a:cs typeface="Calibri"/>
                      </a:endParaRPr>
                    </a:p>
                    <a:p>
                      <a:pPr marL="31750">
                        <a:lnSpc>
                          <a:spcPct val="100000"/>
                        </a:lnSpc>
                        <a:spcBef>
                          <a:spcPts val="835"/>
                        </a:spcBef>
                      </a:pPr>
                      <a:r>
                        <a:rPr sz="1200" b="1" spc="125" dirty="0">
                          <a:solidFill>
                            <a:srgbClr val="5D7B3E"/>
                          </a:solidFill>
                          <a:latin typeface="Calibri"/>
                          <a:cs typeface="Calibri"/>
                        </a:rPr>
                        <a:t>Team</a:t>
                      </a:r>
                      <a:r>
                        <a:rPr sz="1200" b="1" spc="-25" dirty="0">
                          <a:solidFill>
                            <a:srgbClr val="5D7B3E"/>
                          </a:solidFill>
                          <a:latin typeface="Calibri"/>
                          <a:cs typeface="Calibri"/>
                        </a:rPr>
                        <a:t> </a:t>
                      </a:r>
                      <a:r>
                        <a:rPr sz="1200" b="1" spc="95" dirty="0">
                          <a:solidFill>
                            <a:srgbClr val="5D7B3E"/>
                          </a:solidFill>
                          <a:latin typeface="Calibri"/>
                          <a:cs typeface="Calibri"/>
                        </a:rPr>
                        <a:t>Member</a:t>
                      </a:r>
                      <a:r>
                        <a:rPr sz="1200" b="1" spc="-40" dirty="0">
                          <a:solidFill>
                            <a:srgbClr val="5D7B3E"/>
                          </a:solidFill>
                          <a:latin typeface="Calibri"/>
                          <a:cs typeface="Calibri"/>
                        </a:rPr>
                        <a:t> </a:t>
                      </a:r>
                      <a:r>
                        <a:rPr sz="1200" b="1" spc="185" dirty="0">
                          <a:solidFill>
                            <a:srgbClr val="5D7B3E"/>
                          </a:solidFill>
                          <a:latin typeface="Calibri"/>
                          <a:cs typeface="Calibri"/>
                        </a:rPr>
                        <a:t>3</a:t>
                      </a:r>
                      <a:r>
                        <a:rPr sz="1200" b="1" spc="-20" dirty="0">
                          <a:solidFill>
                            <a:srgbClr val="5D7B3E"/>
                          </a:solidFill>
                          <a:latin typeface="Calibri"/>
                          <a:cs typeface="Calibri"/>
                        </a:rPr>
                        <a:t> </a:t>
                      </a:r>
                      <a:r>
                        <a:rPr sz="1200" b="1" spc="75" dirty="0">
                          <a:solidFill>
                            <a:srgbClr val="5D7B3E"/>
                          </a:solidFill>
                          <a:latin typeface="Calibri"/>
                          <a:cs typeface="Calibri"/>
                        </a:rPr>
                        <a:t>Name:</a:t>
                      </a:r>
                      <a:r>
                        <a:rPr sz="1200" b="1" spc="5" dirty="0">
                          <a:solidFill>
                            <a:srgbClr val="5D7B3E"/>
                          </a:solidFill>
                          <a:latin typeface="Calibri"/>
                          <a:cs typeface="Calibri"/>
                        </a:rPr>
                        <a:t> </a:t>
                      </a:r>
                      <a:r>
                        <a:rPr lang="en-IN" sz="1400" b="1" spc="195" dirty="0">
                          <a:latin typeface="Calibri"/>
                          <a:cs typeface="Calibri"/>
                        </a:rPr>
                        <a:t>KM AMITA</a:t>
                      </a:r>
                      <a:endParaRPr sz="1400" b="1" dirty="0">
                        <a:latin typeface="Calibri"/>
                        <a:cs typeface="Calibri"/>
                      </a:endParaRPr>
                    </a:p>
                  </a:txBody>
                  <a:tcPr marL="0" marR="0" marT="47625" marB="0"/>
                </a:tc>
                <a:tc>
                  <a:txBody>
                    <a:bodyPr/>
                    <a:lstStyle/>
                    <a:p>
                      <a:pPr marL="425450">
                        <a:lnSpc>
                          <a:spcPct val="100000"/>
                        </a:lnSpc>
                        <a:spcBef>
                          <a:spcPts val="375"/>
                        </a:spcBef>
                      </a:pPr>
                      <a:r>
                        <a:rPr sz="1200" b="1" spc="105" dirty="0">
                          <a:latin typeface="Calibri"/>
                          <a:cs typeface="Calibri"/>
                        </a:rPr>
                        <a:t>Stream</a:t>
                      </a:r>
                      <a:r>
                        <a:rPr sz="1200" b="1" spc="5" dirty="0">
                          <a:latin typeface="Calibri"/>
                          <a:cs typeface="Calibri"/>
                        </a:rPr>
                        <a:t> </a:t>
                      </a:r>
                      <a:r>
                        <a:rPr sz="1200" b="1" spc="105" dirty="0">
                          <a:latin typeface="Calibri"/>
                          <a:cs typeface="Calibri"/>
                        </a:rPr>
                        <a:t>:CSE</a:t>
                      </a:r>
                      <a:endParaRPr sz="1200" b="1">
                        <a:latin typeface="Calibri"/>
                        <a:cs typeface="Calibri"/>
                      </a:endParaRPr>
                    </a:p>
                  </a:txBody>
                  <a:tcPr marL="0" marR="0" marT="47625" marB="0"/>
                </a:tc>
                <a:tc>
                  <a:txBody>
                    <a:bodyPr/>
                    <a:lstStyle/>
                    <a:p>
                      <a:pPr marR="24130" algn="r">
                        <a:lnSpc>
                          <a:spcPct val="100000"/>
                        </a:lnSpc>
                        <a:spcBef>
                          <a:spcPts val="375"/>
                        </a:spcBef>
                      </a:pPr>
                      <a:r>
                        <a:rPr sz="1200" b="1" spc="75" dirty="0">
                          <a:latin typeface="Calibri"/>
                          <a:cs typeface="Calibri"/>
                        </a:rPr>
                        <a:t>Year:</a:t>
                      </a:r>
                      <a:r>
                        <a:rPr sz="1200" b="1" spc="-10" dirty="0">
                          <a:latin typeface="Calibri"/>
                          <a:cs typeface="Calibri"/>
                        </a:rPr>
                        <a:t> </a:t>
                      </a:r>
                      <a:r>
                        <a:rPr sz="1200" b="1" spc="-25" dirty="0">
                          <a:latin typeface="Calibri"/>
                          <a:cs typeface="Calibri"/>
                        </a:rPr>
                        <a:t>III</a:t>
                      </a:r>
                      <a:endParaRPr sz="1200" b="1">
                        <a:latin typeface="Calibri"/>
                        <a:cs typeface="Calibri"/>
                      </a:endParaRPr>
                    </a:p>
                  </a:txBody>
                  <a:tcPr marL="0" marR="0" marT="47625" marB="0"/>
                </a:tc>
                <a:extLst>
                  <a:ext uri="{0D108BD9-81ED-4DB2-BD59-A6C34878D82A}">
                    <a16:rowId xmlns:a16="http://schemas.microsoft.com/office/drawing/2014/main" val="10003"/>
                  </a:ext>
                </a:extLst>
              </a:tr>
              <a:tr h="610235">
                <a:tc>
                  <a:txBody>
                    <a:bodyPr/>
                    <a:lstStyle/>
                    <a:p>
                      <a:pPr marL="31750">
                        <a:lnSpc>
                          <a:spcPct val="100000"/>
                        </a:lnSpc>
                        <a:spcBef>
                          <a:spcPts val="375"/>
                        </a:spcBef>
                      </a:pPr>
                      <a:r>
                        <a:rPr sz="1200" b="1" spc="70" dirty="0">
                          <a:latin typeface="Calibri"/>
                          <a:cs typeface="Calibri"/>
                        </a:rPr>
                        <a:t>Brach:</a:t>
                      </a:r>
                      <a:r>
                        <a:rPr sz="1200" b="1" spc="5" dirty="0">
                          <a:latin typeface="Calibri"/>
                          <a:cs typeface="Calibri"/>
                        </a:rPr>
                        <a:t> </a:t>
                      </a:r>
                      <a:r>
                        <a:rPr sz="1200" b="1" spc="100" dirty="0">
                          <a:latin typeface="Calibri"/>
                          <a:cs typeface="Calibri"/>
                        </a:rPr>
                        <a:t>Btech</a:t>
                      </a:r>
                      <a:endParaRPr sz="1200" b="1">
                        <a:latin typeface="Calibri"/>
                        <a:cs typeface="Calibri"/>
                      </a:endParaRPr>
                    </a:p>
                    <a:p>
                      <a:pPr marL="31750">
                        <a:lnSpc>
                          <a:spcPct val="100000"/>
                        </a:lnSpc>
                        <a:spcBef>
                          <a:spcPts val="819"/>
                        </a:spcBef>
                      </a:pPr>
                      <a:r>
                        <a:rPr sz="1200" b="1" spc="125" dirty="0">
                          <a:solidFill>
                            <a:srgbClr val="5D7B3E"/>
                          </a:solidFill>
                          <a:latin typeface="Calibri"/>
                          <a:cs typeface="Calibri"/>
                        </a:rPr>
                        <a:t>Team</a:t>
                      </a:r>
                      <a:r>
                        <a:rPr sz="1200" b="1" spc="-20" dirty="0">
                          <a:solidFill>
                            <a:srgbClr val="5D7B3E"/>
                          </a:solidFill>
                          <a:latin typeface="Calibri"/>
                          <a:cs typeface="Calibri"/>
                        </a:rPr>
                        <a:t> </a:t>
                      </a:r>
                      <a:r>
                        <a:rPr sz="1200" b="1" spc="95" dirty="0">
                          <a:solidFill>
                            <a:srgbClr val="5D7B3E"/>
                          </a:solidFill>
                          <a:latin typeface="Calibri"/>
                          <a:cs typeface="Calibri"/>
                        </a:rPr>
                        <a:t>Member</a:t>
                      </a:r>
                      <a:r>
                        <a:rPr sz="1200" b="1" spc="-40" dirty="0">
                          <a:solidFill>
                            <a:srgbClr val="5D7B3E"/>
                          </a:solidFill>
                          <a:latin typeface="Calibri"/>
                          <a:cs typeface="Calibri"/>
                        </a:rPr>
                        <a:t> </a:t>
                      </a:r>
                      <a:r>
                        <a:rPr sz="1200" b="1" spc="215" dirty="0">
                          <a:solidFill>
                            <a:srgbClr val="5D7B3E"/>
                          </a:solidFill>
                          <a:latin typeface="Calibri"/>
                          <a:cs typeface="Calibri"/>
                        </a:rPr>
                        <a:t>4</a:t>
                      </a:r>
                      <a:r>
                        <a:rPr sz="1200" b="1" spc="-20" dirty="0">
                          <a:solidFill>
                            <a:srgbClr val="5D7B3E"/>
                          </a:solidFill>
                          <a:latin typeface="Calibri"/>
                          <a:cs typeface="Calibri"/>
                        </a:rPr>
                        <a:t> </a:t>
                      </a:r>
                      <a:r>
                        <a:rPr sz="1200" b="1" spc="70" dirty="0">
                          <a:solidFill>
                            <a:srgbClr val="5D7B3E"/>
                          </a:solidFill>
                          <a:latin typeface="Calibri"/>
                          <a:cs typeface="Calibri"/>
                        </a:rPr>
                        <a:t>Name:</a:t>
                      </a:r>
                      <a:r>
                        <a:rPr sz="1200" b="1" dirty="0">
                          <a:solidFill>
                            <a:srgbClr val="5D7B3E"/>
                          </a:solidFill>
                          <a:latin typeface="Calibri"/>
                          <a:cs typeface="Calibri"/>
                        </a:rPr>
                        <a:t> </a:t>
                      </a:r>
                      <a:r>
                        <a:rPr sz="1400" b="1" spc="165" dirty="0">
                          <a:latin typeface="Calibri"/>
                          <a:cs typeface="Calibri"/>
                        </a:rPr>
                        <a:t>DHEERAJ</a:t>
                      </a:r>
                      <a:endParaRPr sz="1400" b="1">
                        <a:latin typeface="Calibri"/>
                        <a:cs typeface="Calibri"/>
                      </a:endParaRPr>
                    </a:p>
                  </a:txBody>
                  <a:tcPr marL="0" marR="0" marT="47625" marB="0"/>
                </a:tc>
                <a:tc>
                  <a:txBody>
                    <a:bodyPr/>
                    <a:lstStyle/>
                    <a:p>
                      <a:pPr marL="425450">
                        <a:lnSpc>
                          <a:spcPct val="100000"/>
                        </a:lnSpc>
                        <a:spcBef>
                          <a:spcPts val="375"/>
                        </a:spcBef>
                      </a:pPr>
                      <a:r>
                        <a:rPr sz="1200" b="1" spc="105" dirty="0">
                          <a:latin typeface="Calibri"/>
                          <a:cs typeface="Calibri"/>
                        </a:rPr>
                        <a:t>Stream</a:t>
                      </a:r>
                      <a:r>
                        <a:rPr sz="1200" b="1" spc="5" dirty="0">
                          <a:latin typeface="Calibri"/>
                          <a:cs typeface="Calibri"/>
                        </a:rPr>
                        <a:t> </a:t>
                      </a:r>
                      <a:r>
                        <a:rPr sz="1200" b="1" spc="105" dirty="0">
                          <a:latin typeface="Calibri"/>
                          <a:cs typeface="Calibri"/>
                        </a:rPr>
                        <a:t>:CSE</a:t>
                      </a:r>
                      <a:endParaRPr sz="1200" b="1">
                        <a:latin typeface="Calibri"/>
                        <a:cs typeface="Calibri"/>
                      </a:endParaRPr>
                    </a:p>
                  </a:txBody>
                  <a:tcPr marL="0" marR="0" marT="47625" marB="0"/>
                </a:tc>
                <a:tc>
                  <a:txBody>
                    <a:bodyPr/>
                    <a:lstStyle/>
                    <a:p>
                      <a:pPr marR="67945" algn="r">
                        <a:lnSpc>
                          <a:spcPct val="100000"/>
                        </a:lnSpc>
                        <a:spcBef>
                          <a:spcPts val="375"/>
                        </a:spcBef>
                      </a:pPr>
                      <a:r>
                        <a:rPr sz="1200" b="1" spc="75" dirty="0">
                          <a:latin typeface="Calibri"/>
                          <a:cs typeface="Calibri"/>
                        </a:rPr>
                        <a:t>Year:</a:t>
                      </a:r>
                      <a:r>
                        <a:rPr sz="1200" b="1" spc="-10" dirty="0">
                          <a:latin typeface="Calibri"/>
                          <a:cs typeface="Calibri"/>
                        </a:rPr>
                        <a:t> </a:t>
                      </a:r>
                      <a:r>
                        <a:rPr lang="en-IN" sz="1200" b="1" spc="-10" dirty="0">
                          <a:latin typeface="Calibri"/>
                          <a:cs typeface="Calibri"/>
                        </a:rPr>
                        <a:t>I</a:t>
                      </a:r>
                      <a:r>
                        <a:rPr sz="1200" b="1" spc="-25" dirty="0">
                          <a:latin typeface="Calibri"/>
                          <a:cs typeface="Calibri"/>
                        </a:rPr>
                        <a:t>II</a:t>
                      </a:r>
                      <a:endParaRPr sz="1200" b="1" dirty="0">
                        <a:latin typeface="Calibri"/>
                        <a:cs typeface="Calibri"/>
                      </a:endParaRPr>
                    </a:p>
                  </a:txBody>
                  <a:tcPr marL="0" marR="0" marT="47625" marB="0"/>
                </a:tc>
                <a:extLst>
                  <a:ext uri="{0D108BD9-81ED-4DB2-BD59-A6C34878D82A}">
                    <a16:rowId xmlns:a16="http://schemas.microsoft.com/office/drawing/2014/main" val="10004"/>
                  </a:ext>
                </a:extLst>
              </a:tr>
              <a:tr h="610235">
                <a:tc>
                  <a:txBody>
                    <a:bodyPr/>
                    <a:lstStyle/>
                    <a:p>
                      <a:pPr marL="31750">
                        <a:lnSpc>
                          <a:spcPct val="100000"/>
                        </a:lnSpc>
                        <a:spcBef>
                          <a:spcPts val="384"/>
                        </a:spcBef>
                      </a:pPr>
                      <a:r>
                        <a:rPr sz="1200" b="1" spc="70" dirty="0">
                          <a:latin typeface="Calibri"/>
                          <a:cs typeface="Calibri"/>
                        </a:rPr>
                        <a:t>Brach:</a:t>
                      </a:r>
                      <a:r>
                        <a:rPr sz="1200" b="1" spc="5" dirty="0">
                          <a:latin typeface="Calibri"/>
                          <a:cs typeface="Calibri"/>
                        </a:rPr>
                        <a:t> </a:t>
                      </a:r>
                      <a:r>
                        <a:rPr sz="1200" b="1" spc="100" dirty="0">
                          <a:latin typeface="Calibri"/>
                          <a:cs typeface="Calibri"/>
                        </a:rPr>
                        <a:t>Btech</a:t>
                      </a:r>
                      <a:endParaRPr sz="1200" b="1">
                        <a:latin typeface="Calibri"/>
                        <a:cs typeface="Calibri"/>
                      </a:endParaRPr>
                    </a:p>
                    <a:p>
                      <a:pPr marL="31750">
                        <a:lnSpc>
                          <a:spcPct val="100000"/>
                        </a:lnSpc>
                        <a:spcBef>
                          <a:spcPts val="820"/>
                        </a:spcBef>
                      </a:pPr>
                      <a:r>
                        <a:rPr sz="1200" b="1" spc="125" dirty="0">
                          <a:solidFill>
                            <a:srgbClr val="5D7B3E"/>
                          </a:solidFill>
                          <a:latin typeface="Calibri"/>
                          <a:cs typeface="Calibri"/>
                        </a:rPr>
                        <a:t>Team</a:t>
                      </a:r>
                      <a:r>
                        <a:rPr sz="1200" b="1" spc="-30" dirty="0">
                          <a:solidFill>
                            <a:srgbClr val="5D7B3E"/>
                          </a:solidFill>
                          <a:latin typeface="Calibri"/>
                          <a:cs typeface="Calibri"/>
                        </a:rPr>
                        <a:t> </a:t>
                      </a:r>
                      <a:r>
                        <a:rPr sz="1200" b="1" spc="95" dirty="0">
                          <a:solidFill>
                            <a:srgbClr val="5D7B3E"/>
                          </a:solidFill>
                          <a:latin typeface="Calibri"/>
                          <a:cs typeface="Calibri"/>
                        </a:rPr>
                        <a:t>Member</a:t>
                      </a:r>
                      <a:r>
                        <a:rPr sz="1200" b="1" spc="-50" dirty="0">
                          <a:solidFill>
                            <a:srgbClr val="5D7B3E"/>
                          </a:solidFill>
                          <a:latin typeface="Calibri"/>
                          <a:cs typeface="Calibri"/>
                        </a:rPr>
                        <a:t> </a:t>
                      </a:r>
                      <a:r>
                        <a:rPr sz="1200" b="1" spc="200" dirty="0">
                          <a:solidFill>
                            <a:srgbClr val="5D7B3E"/>
                          </a:solidFill>
                          <a:latin typeface="Calibri"/>
                          <a:cs typeface="Calibri"/>
                        </a:rPr>
                        <a:t>5</a:t>
                      </a:r>
                      <a:r>
                        <a:rPr sz="1200" b="1" spc="-20" dirty="0">
                          <a:solidFill>
                            <a:srgbClr val="5D7B3E"/>
                          </a:solidFill>
                          <a:latin typeface="Calibri"/>
                          <a:cs typeface="Calibri"/>
                        </a:rPr>
                        <a:t> </a:t>
                      </a:r>
                      <a:r>
                        <a:rPr sz="1200" b="1" spc="75" dirty="0">
                          <a:solidFill>
                            <a:srgbClr val="5D7B3E"/>
                          </a:solidFill>
                          <a:latin typeface="Calibri"/>
                          <a:cs typeface="Calibri"/>
                        </a:rPr>
                        <a:t>Name:</a:t>
                      </a:r>
                      <a:r>
                        <a:rPr sz="1200" b="1" spc="45" dirty="0">
                          <a:solidFill>
                            <a:srgbClr val="5D7B3E"/>
                          </a:solidFill>
                          <a:latin typeface="Calibri"/>
                          <a:cs typeface="Calibri"/>
                        </a:rPr>
                        <a:t> </a:t>
                      </a:r>
                      <a:r>
                        <a:rPr sz="1400" b="1" spc="135" dirty="0">
                          <a:latin typeface="Calibri"/>
                          <a:cs typeface="Calibri"/>
                        </a:rPr>
                        <a:t>VINIT</a:t>
                      </a:r>
                      <a:r>
                        <a:rPr sz="1400" b="1" spc="-55" dirty="0">
                          <a:latin typeface="Calibri"/>
                          <a:cs typeface="Calibri"/>
                        </a:rPr>
                        <a:t> </a:t>
                      </a:r>
                      <a:r>
                        <a:rPr sz="1400" b="1" spc="165" dirty="0">
                          <a:latin typeface="Calibri"/>
                          <a:cs typeface="Calibri"/>
                        </a:rPr>
                        <a:t>KUMAR</a:t>
                      </a:r>
                      <a:r>
                        <a:rPr sz="1400" b="1" spc="-25" dirty="0">
                          <a:latin typeface="Calibri"/>
                          <a:cs typeface="Calibri"/>
                        </a:rPr>
                        <a:t> </a:t>
                      </a:r>
                      <a:r>
                        <a:rPr sz="1400" b="1" spc="200" dirty="0">
                          <a:latin typeface="Calibri"/>
                          <a:cs typeface="Calibri"/>
                        </a:rPr>
                        <a:t>PARAKH</a:t>
                      </a:r>
                      <a:endParaRPr sz="1400" b="1">
                        <a:latin typeface="Calibri"/>
                        <a:cs typeface="Calibri"/>
                      </a:endParaRPr>
                    </a:p>
                  </a:txBody>
                  <a:tcPr marL="0" marR="0" marT="48894" marB="0"/>
                </a:tc>
                <a:tc>
                  <a:txBody>
                    <a:bodyPr/>
                    <a:lstStyle/>
                    <a:p>
                      <a:pPr marL="425450">
                        <a:lnSpc>
                          <a:spcPct val="100000"/>
                        </a:lnSpc>
                        <a:spcBef>
                          <a:spcPts val="384"/>
                        </a:spcBef>
                      </a:pPr>
                      <a:r>
                        <a:rPr sz="1200" b="1" spc="105" dirty="0">
                          <a:latin typeface="Calibri"/>
                          <a:cs typeface="Calibri"/>
                        </a:rPr>
                        <a:t>Stream</a:t>
                      </a:r>
                      <a:r>
                        <a:rPr sz="1200" b="1" spc="5" dirty="0">
                          <a:latin typeface="Calibri"/>
                          <a:cs typeface="Calibri"/>
                        </a:rPr>
                        <a:t> </a:t>
                      </a:r>
                      <a:r>
                        <a:rPr sz="1200" b="1" spc="105" dirty="0">
                          <a:latin typeface="Calibri"/>
                          <a:cs typeface="Calibri"/>
                        </a:rPr>
                        <a:t>:CSE</a:t>
                      </a:r>
                      <a:endParaRPr sz="1200" b="1">
                        <a:latin typeface="Calibri"/>
                        <a:cs typeface="Calibri"/>
                      </a:endParaRPr>
                    </a:p>
                  </a:txBody>
                  <a:tcPr marL="0" marR="0" marT="48894" marB="0"/>
                </a:tc>
                <a:tc>
                  <a:txBody>
                    <a:bodyPr/>
                    <a:lstStyle/>
                    <a:p>
                      <a:pPr marR="67945" algn="r">
                        <a:lnSpc>
                          <a:spcPct val="100000"/>
                        </a:lnSpc>
                        <a:spcBef>
                          <a:spcPts val="384"/>
                        </a:spcBef>
                      </a:pPr>
                      <a:r>
                        <a:rPr sz="1200" b="1" spc="75" dirty="0">
                          <a:latin typeface="Calibri"/>
                          <a:cs typeface="Calibri"/>
                        </a:rPr>
                        <a:t>Year:</a:t>
                      </a:r>
                      <a:r>
                        <a:rPr sz="1200" b="1" spc="-10" dirty="0">
                          <a:latin typeface="Calibri"/>
                          <a:cs typeface="Calibri"/>
                        </a:rPr>
                        <a:t> </a:t>
                      </a:r>
                      <a:r>
                        <a:rPr sz="1200" b="1" spc="-25" dirty="0">
                          <a:latin typeface="Calibri"/>
                          <a:cs typeface="Calibri"/>
                        </a:rPr>
                        <a:t>II</a:t>
                      </a:r>
                      <a:endParaRPr sz="1200" b="1">
                        <a:latin typeface="Calibri"/>
                        <a:cs typeface="Calibri"/>
                      </a:endParaRPr>
                    </a:p>
                  </a:txBody>
                  <a:tcPr marL="0" marR="0" marT="48894" marB="0"/>
                </a:tc>
                <a:extLst>
                  <a:ext uri="{0D108BD9-81ED-4DB2-BD59-A6C34878D82A}">
                    <a16:rowId xmlns:a16="http://schemas.microsoft.com/office/drawing/2014/main" val="10005"/>
                  </a:ext>
                </a:extLst>
              </a:tr>
              <a:tr h="237490">
                <a:tc>
                  <a:txBody>
                    <a:bodyPr/>
                    <a:lstStyle/>
                    <a:p>
                      <a:pPr marL="31750">
                        <a:lnSpc>
                          <a:spcPts val="1395"/>
                        </a:lnSpc>
                        <a:spcBef>
                          <a:spcPts val="375"/>
                        </a:spcBef>
                      </a:pPr>
                      <a:r>
                        <a:rPr sz="1200" b="1" spc="70" dirty="0">
                          <a:latin typeface="Calibri"/>
                          <a:cs typeface="Calibri"/>
                        </a:rPr>
                        <a:t>Brach:</a:t>
                      </a:r>
                      <a:r>
                        <a:rPr sz="1200" b="1" spc="5" dirty="0">
                          <a:latin typeface="Calibri"/>
                          <a:cs typeface="Calibri"/>
                        </a:rPr>
                        <a:t> </a:t>
                      </a:r>
                      <a:r>
                        <a:rPr sz="1200" b="1" spc="100" dirty="0">
                          <a:latin typeface="Calibri"/>
                          <a:cs typeface="Calibri"/>
                        </a:rPr>
                        <a:t>Btech</a:t>
                      </a:r>
                      <a:endParaRPr sz="1200" b="1">
                        <a:latin typeface="Calibri"/>
                        <a:cs typeface="Calibri"/>
                      </a:endParaRPr>
                    </a:p>
                  </a:txBody>
                  <a:tcPr marL="0" marR="0" marT="47625" marB="0"/>
                </a:tc>
                <a:tc>
                  <a:txBody>
                    <a:bodyPr/>
                    <a:lstStyle/>
                    <a:p>
                      <a:pPr marL="425450">
                        <a:lnSpc>
                          <a:spcPts val="1395"/>
                        </a:lnSpc>
                        <a:spcBef>
                          <a:spcPts val="375"/>
                        </a:spcBef>
                      </a:pPr>
                      <a:r>
                        <a:rPr sz="1200" b="1" spc="105" dirty="0">
                          <a:latin typeface="Calibri"/>
                          <a:cs typeface="Calibri"/>
                        </a:rPr>
                        <a:t>Stream</a:t>
                      </a:r>
                      <a:r>
                        <a:rPr sz="1200" b="1" spc="5" dirty="0">
                          <a:latin typeface="Calibri"/>
                          <a:cs typeface="Calibri"/>
                        </a:rPr>
                        <a:t> </a:t>
                      </a:r>
                      <a:r>
                        <a:rPr sz="1200" b="1" spc="105" dirty="0">
                          <a:latin typeface="Calibri"/>
                          <a:cs typeface="Calibri"/>
                        </a:rPr>
                        <a:t>:CSE</a:t>
                      </a:r>
                      <a:endParaRPr sz="1200" b="1">
                        <a:latin typeface="Calibri"/>
                        <a:cs typeface="Calibri"/>
                      </a:endParaRPr>
                    </a:p>
                  </a:txBody>
                  <a:tcPr marL="0" marR="0" marT="47625" marB="0"/>
                </a:tc>
                <a:tc>
                  <a:txBody>
                    <a:bodyPr/>
                    <a:lstStyle/>
                    <a:p>
                      <a:pPr marR="24130" algn="r">
                        <a:lnSpc>
                          <a:spcPts val="1395"/>
                        </a:lnSpc>
                        <a:spcBef>
                          <a:spcPts val="375"/>
                        </a:spcBef>
                      </a:pPr>
                      <a:r>
                        <a:rPr sz="1200" b="1" spc="75" dirty="0">
                          <a:latin typeface="Calibri"/>
                          <a:cs typeface="Calibri"/>
                        </a:rPr>
                        <a:t>Year:</a:t>
                      </a:r>
                      <a:r>
                        <a:rPr sz="1200" b="1" spc="-10" dirty="0">
                          <a:latin typeface="Calibri"/>
                          <a:cs typeface="Calibri"/>
                        </a:rPr>
                        <a:t> </a:t>
                      </a:r>
                      <a:r>
                        <a:rPr sz="1200" b="1" spc="-25" dirty="0">
                          <a:latin typeface="Calibri"/>
                          <a:cs typeface="Calibri"/>
                        </a:rPr>
                        <a:t>III</a:t>
                      </a:r>
                      <a:endParaRPr sz="1200" b="1" dirty="0">
                        <a:latin typeface="Calibri"/>
                        <a:cs typeface="Calibri"/>
                      </a:endParaRPr>
                    </a:p>
                  </a:txBody>
                  <a:tcPr marL="0" marR="0" marT="47625" marB="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90748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2E7EE1-5156-9892-8B2F-89103F441BBD}"/>
              </a:ext>
            </a:extLst>
          </p:cNvPr>
          <p:cNvPicPr>
            <a:picLocks noChangeAspect="1"/>
          </p:cNvPicPr>
          <p:nvPr/>
        </p:nvPicPr>
        <p:blipFill rotWithShape="1">
          <a:blip r:embed="rId2">
            <a:extLst>
              <a:ext uri="{28A0092B-C50C-407E-A947-70E740481C1C}">
                <a14:useLocalDpi xmlns:a14="http://schemas.microsoft.com/office/drawing/2010/main" val="0"/>
              </a:ext>
            </a:extLst>
          </a:blip>
          <a:srcRect l="19580" t="15728" r="15614" b="16475"/>
          <a:stretch/>
        </p:blipFill>
        <p:spPr>
          <a:xfrm>
            <a:off x="3988836" y="1418254"/>
            <a:ext cx="4214328" cy="3410525"/>
          </a:xfrm>
          <a:prstGeom prst="rect">
            <a:avLst/>
          </a:prstGeom>
        </p:spPr>
      </p:pic>
      <mc:AlternateContent xmlns:mc="http://schemas.openxmlformats.org/markup-compatibility/2006">
        <mc:Choice xmlns:am3d="http://schemas.microsoft.com/office/drawing/2017/model3d" Requires="am3d">
          <p:graphicFrame>
            <p:nvGraphicFramePr>
              <p:cNvPr id="6" name="3D Model 5" descr="Mobile phone">
                <a:extLst>
                  <a:ext uri="{FF2B5EF4-FFF2-40B4-BE49-F238E27FC236}">
                    <a16:creationId xmlns:a16="http://schemas.microsoft.com/office/drawing/2014/main" id="{35ABAA5F-7499-814E-BE6E-2D38BC953887}"/>
                  </a:ext>
                </a:extLst>
              </p:cNvPr>
              <p:cNvGraphicFramePr>
                <a:graphicFrameLocks noChangeAspect="1"/>
              </p:cNvGraphicFramePr>
              <p:nvPr/>
            </p:nvGraphicFramePr>
            <p:xfrm>
              <a:off x="3793750" y="5767249"/>
              <a:ext cx="4604500" cy="735256"/>
            </p:xfrm>
            <a:graphic>
              <a:graphicData uri="http://schemas.microsoft.com/office/drawing/2017/model3d">
                <am3d:model3d r:embed="rId3">
                  <am3d:spPr>
                    <a:xfrm>
                      <a:off x="0" y="0"/>
                      <a:ext cx="4604500" cy="735256"/>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5400000"/>
                    <am3d:postTrans dx="0" dy="0" dz="0"/>
                  </am3d:trans>
                  <am3d:raster rName="Office3DRenderer" rVer="16.0.8326">
                    <am3d:blip r:embed="rId4"/>
                  </am3d:raster>
                  <am3d:objViewport viewportSz="76487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obile phone">
                <a:extLst>
                  <a:ext uri="{FF2B5EF4-FFF2-40B4-BE49-F238E27FC236}">
                    <a16:creationId xmlns:a16="http://schemas.microsoft.com/office/drawing/2014/main" id="{35ABAA5F-7499-814E-BE6E-2D38BC953887}"/>
                  </a:ext>
                </a:extLst>
              </p:cNvPr>
              <p:cNvPicPr>
                <a:picLocks noGrp="1" noRot="1" noChangeAspect="1" noMove="1" noResize="1" noEditPoints="1" noAdjustHandles="1" noChangeArrowheads="1" noChangeShapeType="1" noCrop="1"/>
              </p:cNvPicPr>
              <p:nvPr/>
            </p:nvPicPr>
            <p:blipFill>
              <a:blip r:embed="rId4"/>
              <a:stretch>
                <a:fillRect/>
              </a:stretch>
            </p:blipFill>
            <p:spPr>
              <a:xfrm>
                <a:off x="3793750" y="5767249"/>
                <a:ext cx="4604500" cy="735256"/>
              </a:xfrm>
              <a:prstGeom prst="rect">
                <a:avLst/>
              </a:prstGeom>
            </p:spPr>
          </p:pic>
        </mc:Fallback>
      </mc:AlternateContent>
      <p:cxnSp>
        <p:nvCxnSpPr>
          <p:cNvPr id="7" name="Straight Connector 6">
            <a:extLst>
              <a:ext uri="{FF2B5EF4-FFF2-40B4-BE49-F238E27FC236}">
                <a16:creationId xmlns:a16="http://schemas.microsoft.com/office/drawing/2014/main" id="{ACB58786-53EC-8062-19EB-9C697C1F40CB}"/>
              </a:ext>
            </a:extLst>
          </p:cNvPr>
          <p:cNvCxnSpPr>
            <a:cxnSpLocks/>
          </p:cNvCxnSpPr>
          <p:nvPr/>
        </p:nvCxnSpPr>
        <p:spPr>
          <a:xfrm>
            <a:off x="2481943" y="2071396"/>
            <a:ext cx="1856792" cy="3666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58B407-3C82-E8E1-476C-BDF83AF53F5A}"/>
              </a:ext>
            </a:extLst>
          </p:cNvPr>
          <p:cNvCxnSpPr>
            <a:cxnSpLocks/>
          </p:cNvCxnSpPr>
          <p:nvPr/>
        </p:nvCxnSpPr>
        <p:spPr>
          <a:xfrm flipH="1">
            <a:off x="7853267" y="1954763"/>
            <a:ext cx="1523998" cy="37704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885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D68A416-983E-79D1-8117-E79470CA4EC6}"/>
              </a:ext>
            </a:extLst>
          </p:cNvPr>
          <p:cNvSpPr>
            <a:spLocks noGrp="1"/>
          </p:cNvSpPr>
          <p:nvPr>
            <p:ph type="sldNum" sz="quarter" idx="12"/>
          </p:nvPr>
        </p:nvSpPr>
        <p:spPr/>
        <p:txBody>
          <a:bodyPr/>
          <a:lstStyle/>
          <a:p>
            <a:fld id="{A49DFD55-3C28-40EF-9E31-A92D2E4017FF}" type="slidenum">
              <a:rPr lang="en-US" smtClean="0"/>
              <a:pPr/>
              <a:t>2</a:t>
            </a:fld>
            <a:endParaRPr lang="en-US" dirty="0"/>
          </a:p>
        </p:txBody>
      </p:sp>
      <p:grpSp>
        <p:nvGrpSpPr>
          <p:cNvPr id="6" name="object 2">
            <a:extLst>
              <a:ext uri="{FF2B5EF4-FFF2-40B4-BE49-F238E27FC236}">
                <a16:creationId xmlns:a16="http://schemas.microsoft.com/office/drawing/2014/main" id="{425B647D-1F12-3BEB-B2A1-E6F2DC141ED4}"/>
              </a:ext>
            </a:extLst>
          </p:cNvPr>
          <p:cNvGrpSpPr/>
          <p:nvPr/>
        </p:nvGrpSpPr>
        <p:grpSpPr>
          <a:xfrm>
            <a:off x="0" y="758951"/>
            <a:ext cx="8025130" cy="6097905"/>
            <a:chOff x="0" y="758951"/>
            <a:chExt cx="8025130" cy="6097905"/>
          </a:xfrm>
        </p:grpSpPr>
        <p:sp>
          <p:nvSpPr>
            <p:cNvPr id="7" name="object 3">
              <a:extLst>
                <a:ext uri="{FF2B5EF4-FFF2-40B4-BE49-F238E27FC236}">
                  <a16:creationId xmlns:a16="http://schemas.microsoft.com/office/drawing/2014/main" id="{31D424FA-E195-F99E-26AE-67BD47FB0470}"/>
                </a:ext>
              </a:extLst>
            </p:cNvPr>
            <p:cNvSpPr/>
            <p:nvPr/>
          </p:nvSpPr>
          <p:spPr>
            <a:xfrm>
              <a:off x="0" y="758951"/>
              <a:ext cx="3074035" cy="4098290"/>
            </a:xfrm>
            <a:custGeom>
              <a:avLst/>
              <a:gdLst/>
              <a:ahLst/>
              <a:cxnLst/>
              <a:rect l="l" t="t" r="r" b="b"/>
              <a:pathLst>
                <a:path w="3074035" h="4098290">
                  <a:moveTo>
                    <a:pt x="0" y="0"/>
                  </a:moveTo>
                  <a:lnTo>
                    <a:pt x="0" y="2050796"/>
                  </a:lnTo>
                  <a:lnTo>
                    <a:pt x="2048129" y="4098036"/>
                  </a:lnTo>
                  <a:lnTo>
                    <a:pt x="3073908" y="3072638"/>
                  </a:lnTo>
                  <a:lnTo>
                    <a:pt x="0" y="0"/>
                  </a:lnTo>
                  <a:close/>
                </a:path>
              </a:pathLst>
            </a:custGeom>
            <a:solidFill>
              <a:srgbClr val="4494A1"/>
            </a:solidFill>
          </p:spPr>
          <p:txBody>
            <a:bodyPr wrap="square" lIns="0" tIns="0" rIns="0" bIns="0" rtlCol="0"/>
            <a:lstStyle/>
            <a:p>
              <a:endParaRPr/>
            </a:p>
          </p:txBody>
        </p:sp>
        <p:sp>
          <p:nvSpPr>
            <p:cNvPr id="8" name="object 4">
              <a:extLst>
                <a:ext uri="{FF2B5EF4-FFF2-40B4-BE49-F238E27FC236}">
                  <a16:creationId xmlns:a16="http://schemas.microsoft.com/office/drawing/2014/main" id="{72786B65-7BD5-E64E-5D9F-07CB54CB9C0B}"/>
                </a:ext>
              </a:extLst>
            </p:cNvPr>
            <p:cNvSpPr/>
            <p:nvPr/>
          </p:nvSpPr>
          <p:spPr>
            <a:xfrm>
              <a:off x="0" y="4861560"/>
              <a:ext cx="1995170" cy="1995170"/>
            </a:xfrm>
            <a:custGeom>
              <a:avLst/>
              <a:gdLst/>
              <a:ahLst/>
              <a:cxnLst/>
              <a:rect l="l" t="t" r="r" b="b"/>
              <a:pathLst>
                <a:path w="1995170" h="1995170">
                  <a:moveTo>
                    <a:pt x="0" y="0"/>
                  </a:moveTo>
                  <a:lnTo>
                    <a:pt x="0" y="1994721"/>
                  </a:lnTo>
                  <a:lnTo>
                    <a:pt x="1994662" y="1994721"/>
                  </a:lnTo>
                  <a:lnTo>
                    <a:pt x="0" y="0"/>
                  </a:lnTo>
                  <a:close/>
                </a:path>
              </a:pathLst>
            </a:custGeom>
            <a:solidFill>
              <a:srgbClr val="7BA654"/>
            </a:solidFill>
          </p:spPr>
          <p:txBody>
            <a:bodyPr wrap="square" lIns="0" tIns="0" rIns="0" bIns="0" rtlCol="0"/>
            <a:lstStyle/>
            <a:p>
              <a:endParaRPr/>
            </a:p>
          </p:txBody>
        </p:sp>
        <p:sp>
          <p:nvSpPr>
            <p:cNvPr id="9" name="object 5">
              <a:extLst>
                <a:ext uri="{FF2B5EF4-FFF2-40B4-BE49-F238E27FC236}">
                  <a16:creationId xmlns:a16="http://schemas.microsoft.com/office/drawing/2014/main" id="{FDB341E6-6A97-E0C4-6FFB-D3ACC29711CA}"/>
                </a:ext>
              </a:extLst>
            </p:cNvPr>
            <p:cNvSpPr/>
            <p:nvPr/>
          </p:nvSpPr>
          <p:spPr>
            <a:xfrm>
              <a:off x="2098548" y="4856987"/>
              <a:ext cx="4000500" cy="1999614"/>
            </a:xfrm>
            <a:custGeom>
              <a:avLst/>
              <a:gdLst/>
              <a:ahLst/>
              <a:cxnLst/>
              <a:rect l="l" t="t" r="r" b="b"/>
              <a:pathLst>
                <a:path w="4000500" h="1999615">
                  <a:moveTo>
                    <a:pt x="2001139" y="0"/>
                  </a:moveTo>
                  <a:lnTo>
                    <a:pt x="0" y="1999294"/>
                  </a:lnTo>
                  <a:lnTo>
                    <a:pt x="4000500" y="1999294"/>
                  </a:lnTo>
                  <a:lnTo>
                    <a:pt x="2001139" y="0"/>
                  </a:lnTo>
                  <a:close/>
                </a:path>
              </a:pathLst>
            </a:custGeom>
            <a:solidFill>
              <a:srgbClr val="F8D347"/>
            </a:solidFill>
          </p:spPr>
          <p:txBody>
            <a:bodyPr wrap="square" lIns="0" tIns="0" rIns="0" bIns="0" rtlCol="0"/>
            <a:lstStyle/>
            <a:p>
              <a:endParaRPr/>
            </a:p>
          </p:txBody>
        </p:sp>
        <p:sp>
          <p:nvSpPr>
            <p:cNvPr id="10" name="object 6">
              <a:extLst>
                <a:ext uri="{FF2B5EF4-FFF2-40B4-BE49-F238E27FC236}">
                  <a16:creationId xmlns:a16="http://schemas.microsoft.com/office/drawing/2014/main" id="{F3CBC5F3-436D-8ECC-E3AF-84230259F76F}"/>
                </a:ext>
              </a:extLst>
            </p:cNvPr>
            <p:cNvSpPr/>
            <p:nvPr/>
          </p:nvSpPr>
          <p:spPr>
            <a:xfrm>
              <a:off x="5840729" y="5785866"/>
              <a:ext cx="2133600" cy="4445"/>
            </a:xfrm>
            <a:custGeom>
              <a:avLst/>
              <a:gdLst/>
              <a:ahLst/>
              <a:cxnLst/>
              <a:rect l="l" t="t" r="r" b="b"/>
              <a:pathLst>
                <a:path w="2133600" h="4445">
                  <a:moveTo>
                    <a:pt x="0" y="0"/>
                  </a:moveTo>
                  <a:lnTo>
                    <a:pt x="2133600" y="3987"/>
                  </a:lnTo>
                </a:path>
              </a:pathLst>
            </a:custGeom>
            <a:ln w="101600">
              <a:solidFill>
                <a:srgbClr val="7BA654"/>
              </a:solidFill>
            </a:ln>
          </p:spPr>
          <p:txBody>
            <a:bodyPr wrap="square" lIns="0" tIns="0" rIns="0" bIns="0" rtlCol="0"/>
            <a:lstStyle/>
            <a:p>
              <a:endParaRPr/>
            </a:p>
          </p:txBody>
        </p:sp>
      </p:grpSp>
      <p:sp>
        <p:nvSpPr>
          <p:cNvPr id="11" name="object 8">
            <a:extLst>
              <a:ext uri="{FF2B5EF4-FFF2-40B4-BE49-F238E27FC236}">
                <a16:creationId xmlns:a16="http://schemas.microsoft.com/office/drawing/2014/main" id="{66A9789B-C43A-41E1-147E-6083657E1442}"/>
              </a:ext>
            </a:extLst>
          </p:cNvPr>
          <p:cNvSpPr txBox="1"/>
          <p:nvPr/>
        </p:nvSpPr>
        <p:spPr>
          <a:xfrm>
            <a:off x="5811773" y="1424686"/>
            <a:ext cx="5344160" cy="4875530"/>
          </a:xfrm>
          <a:prstGeom prst="rect">
            <a:avLst/>
          </a:prstGeom>
        </p:spPr>
        <p:txBody>
          <a:bodyPr vert="horz" wrap="square" lIns="0" tIns="12700" rIns="0" bIns="0" rtlCol="0">
            <a:spAutoFit/>
          </a:bodyPr>
          <a:lstStyle/>
          <a:p>
            <a:pPr marL="12700" marR="539750">
              <a:lnSpc>
                <a:spcPct val="137200"/>
              </a:lnSpc>
              <a:spcBef>
                <a:spcPts val="100"/>
              </a:spcBef>
            </a:pPr>
            <a:r>
              <a:rPr sz="1800" b="1" spc="-90" dirty="0">
                <a:solidFill>
                  <a:srgbClr val="7BA654"/>
                </a:solidFill>
                <a:latin typeface="Arial"/>
                <a:cs typeface="Arial"/>
              </a:rPr>
              <a:t>Ministry/Organization</a:t>
            </a:r>
            <a:r>
              <a:rPr sz="1800" b="1" spc="-35" dirty="0">
                <a:solidFill>
                  <a:srgbClr val="7BA654"/>
                </a:solidFill>
                <a:latin typeface="Arial"/>
                <a:cs typeface="Arial"/>
              </a:rPr>
              <a:t> </a:t>
            </a:r>
            <a:r>
              <a:rPr sz="1800" b="1" spc="-55" dirty="0">
                <a:solidFill>
                  <a:srgbClr val="7BA654"/>
                </a:solidFill>
                <a:latin typeface="Arial"/>
                <a:cs typeface="Arial"/>
              </a:rPr>
              <a:t>Name/Student</a:t>
            </a:r>
            <a:r>
              <a:rPr sz="1800" b="1" spc="-10" dirty="0">
                <a:solidFill>
                  <a:srgbClr val="7BA654"/>
                </a:solidFill>
                <a:latin typeface="Arial"/>
                <a:cs typeface="Arial"/>
              </a:rPr>
              <a:t> </a:t>
            </a:r>
            <a:r>
              <a:rPr sz="1800" b="1" spc="-95" dirty="0">
                <a:solidFill>
                  <a:srgbClr val="7BA654"/>
                </a:solidFill>
                <a:latin typeface="Arial"/>
                <a:cs typeface="Arial"/>
              </a:rPr>
              <a:t>Innovation: </a:t>
            </a:r>
            <a:r>
              <a:rPr sz="1800" b="1" spc="-105" dirty="0">
                <a:latin typeface="Arial"/>
                <a:cs typeface="Arial"/>
              </a:rPr>
              <a:t>Ministry</a:t>
            </a:r>
            <a:r>
              <a:rPr sz="1800" b="1" spc="-60" dirty="0">
                <a:latin typeface="Arial"/>
                <a:cs typeface="Arial"/>
              </a:rPr>
              <a:t> </a:t>
            </a:r>
            <a:r>
              <a:rPr sz="1800" b="1" spc="-100" dirty="0">
                <a:latin typeface="Arial"/>
                <a:cs typeface="Arial"/>
              </a:rPr>
              <a:t>of</a:t>
            </a:r>
            <a:r>
              <a:rPr sz="1800" b="1" spc="-45" dirty="0">
                <a:latin typeface="Arial"/>
                <a:cs typeface="Arial"/>
              </a:rPr>
              <a:t> </a:t>
            </a:r>
            <a:r>
              <a:rPr sz="1800" b="1" spc="-114" dirty="0">
                <a:latin typeface="Arial"/>
                <a:cs typeface="Arial"/>
              </a:rPr>
              <a:t>Home</a:t>
            </a:r>
            <a:r>
              <a:rPr sz="1800" b="1" spc="-35" dirty="0">
                <a:latin typeface="Arial"/>
                <a:cs typeface="Arial"/>
              </a:rPr>
              <a:t> </a:t>
            </a:r>
            <a:r>
              <a:rPr sz="1800" b="1" spc="-10" dirty="0">
                <a:latin typeface="Arial"/>
                <a:cs typeface="Arial"/>
              </a:rPr>
              <a:t>Affairs</a:t>
            </a:r>
            <a:endParaRPr sz="1800" dirty="0">
              <a:latin typeface="Arial"/>
              <a:cs typeface="Arial"/>
            </a:endParaRPr>
          </a:p>
          <a:p>
            <a:pPr marL="12700">
              <a:lnSpc>
                <a:spcPts val="2050"/>
              </a:lnSpc>
              <a:spcBef>
                <a:spcPts val="780"/>
              </a:spcBef>
            </a:pPr>
            <a:r>
              <a:rPr sz="1800" b="1" spc="-165" dirty="0">
                <a:solidFill>
                  <a:srgbClr val="7BA654"/>
                </a:solidFill>
                <a:latin typeface="Arial"/>
                <a:cs typeface="Arial"/>
              </a:rPr>
              <a:t>PS</a:t>
            </a:r>
            <a:r>
              <a:rPr sz="1800" b="1" spc="-45" dirty="0">
                <a:solidFill>
                  <a:srgbClr val="7BA654"/>
                </a:solidFill>
                <a:latin typeface="Arial"/>
                <a:cs typeface="Arial"/>
              </a:rPr>
              <a:t> </a:t>
            </a:r>
            <a:r>
              <a:rPr sz="1800" b="1" spc="-160" dirty="0">
                <a:solidFill>
                  <a:srgbClr val="7BA654"/>
                </a:solidFill>
                <a:latin typeface="Arial"/>
                <a:cs typeface="Arial"/>
              </a:rPr>
              <a:t>Code:</a:t>
            </a:r>
            <a:r>
              <a:rPr sz="1800" b="1" spc="-15" dirty="0">
                <a:solidFill>
                  <a:srgbClr val="7BA654"/>
                </a:solidFill>
                <a:latin typeface="Arial"/>
                <a:cs typeface="Arial"/>
              </a:rPr>
              <a:t> </a:t>
            </a:r>
            <a:r>
              <a:rPr sz="1800" b="1" spc="-10" dirty="0">
                <a:latin typeface="Arial"/>
                <a:cs typeface="Arial"/>
              </a:rPr>
              <a:t>SIH1505</a:t>
            </a:r>
            <a:endParaRPr sz="1800" dirty="0">
              <a:latin typeface="Arial"/>
              <a:cs typeface="Arial"/>
            </a:endParaRPr>
          </a:p>
          <a:p>
            <a:pPr marL="12700" marR="5080">
              <a:lnSpc>
                <a:spcPts val="1930"/>
              </a:lnSpc>
              <a:spcBef>
                <a:spcPts val="145"/>
              </a:spcBef>
            </a:pPr>
            <a:r>
              <a:rPr sz="1800" b="1" spc="-114" dirty="0">
                <a:solidFill>
                  <a:srgbClr val="7BA654"/>
                </a:solidFill>
                <a:latin typeface="Arial"/>
                <a:cs typeface="Arial"/>
              </a:rPr>
              <a:t>Problem</a:t>
            </a:r>
            <a:r>
              <a:rPr sz="1800" b="1" spc="-35" dirty="0">
                <a:solidFill>
                  <a:srgbClr val="7BA654"/>
                </a:solidFill>
                <a:latin typeface="Arial"/>
                <a:cs typeface="Arial"/>
              </a:rPr>
              <a:t> </a:t>
            </a:r>
            <a:r>
              <a:rPr sz="1800" b="1" spc="-70" dirty="0">
                <a:solidFill>
                  <a:srgbClr val="7BA654"/>
                </a:solidFill>
                <a:latin typeface="Arial"/>
                <a:cs typeface="Arial"/>
              </a:rPr>
              <a:t>Statement</a:t>
            </a:r>
            <a:r>
              <a:rPr sz="1800" b="1" spc="-30" dirty="0">
                <a:solidFill>
                  <a:srgbClr val="7BA654"/>
                </a:solidFill>
                <a:latin typeface="Arial"/>
                <a:cs typeface="Arial"/>
              </a:rPr>
              <a:t> </a:t>
            </a:r>
            <a:r>
              <a:rPr sz="1800" b="1" spc="-110" dirty="0">
                <a:solidFill>
                  <a:srgbClr val="7BA654"/>
                </a:solidFill>
                <a:latin typeface="Arial"/>
                <a:cs typeface="Arial"/>
              </a:rPr>
              <a:t>Title:</a:t>
            </a:r>
            <a:r>
              <a:rPr sz="1800" b="1" spc="-5" dirty="0">
                <a:solidFill>
                  <a:srgbClr val="7BA654"/>
                </a:solidFill>
                <a:latin typeface="Arial"/>
                <a:cs typeface="Arial"/>
              </a:rPr>
              <a:t> </a:t>
            </a:r>
            <a:r>
              <a:rPr sz="1800" b="1" spc="-100" dirty="0">
                <a:latin typeface="Arial"/>
                <a:cs typeface="Arial"/>
              </a:rPr>
              <a:t>Aerial</a:t>
            </a:r>
            <a:r>
              <a:rPr sz="1800" b="1" spc="-20" dirty="0">
                <a:latin typeface="Arial"/>
                <a:cs typeface="Arial"/>
              </a:rPr>
              <a:t> </a:t>
            </a:r>
            <a:r>
              <a:rPr sz="1800" b="1" spc="-120" dirty="0">
                <a:latin typeface="Arial"/>
                <a:cs typeface="Arial"/>
              </a:rPr>
              <a:t>Location</a:t>
            </a:r>
            <a:r>
              <a:rPr sz="1800" b="1" spc="-20" dirty="0">
                <a:latin typeface="Arial"/>
                <a:cs typeface="Arial"/>
              </a:rPr>
              <a:t> </a:t>
            </a:r>
            <a:r>
              <a:rPr sz="1800" b="1" spc="-100" dirty="0">
                <a:latin typeface="Arial"/>
                <a:cs typeface="Arial"/>
              </a:rPr>
              <a:t>of</a:t>
            </a:r>
            <a:r>
              <a:rPr sz="1800" b="1" spc="-35" dirty="0">
                <a:latin typeface="Arial"/>
                <a:cs typeface="Arial"/>
              </a:rPr>
              <a:t> </a:t>
            </a:r>
            <a:r>
              <a:rPr sz="1800" b="1" spc="-95" dirty="0">
                <a:latin typeface="Arial"/>
                <a:cs typeface="Arial"/>
              </a:rPr>
              <a:t>Hazardous </a:t>
            </a:r>
            <a:r>
              <a:rPr sz="1800" b="1" spc="-125" dirty="0">
                <a:latin typeface="Arial"/>
                <a:cs typeface="Arial"/>
              </a:rPr>
              <a:t>Atmosphere</a:t>
            </a:r>
            <a:r>
              <a:rPr sz="1800" b="1" spc="5" dirty="0">
                <a:latin typeface="Arial"/>
                <a:cs typeface="Arial"/>
              </a:rPr>
              <a:t> </a:t>
            </a:r>
            <a:r>
              <a:rPr sz="1800" b="1" spc="-100" dirty="0">
                <a:latin typeface="Arial"/>
                <a:cs typeface="Arial"/>
              </a:rPr>
              <a:t>in</a:t>
            </a:r>
            <a:r>
              <a:rPr sz="1800" b="1" spc="-5" dirty="0">
                <a:latin typeface="Arial"/>
                <a:cs typeface="Arial"/>
              </a:rPr>
              <a:t> </a:t>
            </a:r>
            <a:r>
              <a:rPr sz="1800" b="1" spc="-10" dirty="0">
                <a:latin typeface="Arial"/>
                <a:cs typeface="Arial"/>
              </a:rPr>
              <a:t>Industries</a:t>
            </a:r>
            <a:endParaRPr sz="1800" dirty="0">
              <a:latin typeface="Arial"/>
              <a:cs typeface="Arial"/>
            </a:endParaRPr>
          </a:p>
          <a:p>
            <a:pPr>
              <a:lnSpc>
                <a:spcPct val="100000"/>
              </a:lnSpc>
            </a:pPr>
            <a:endParaRPr sz="2350" dirty="0">
              <a:latin typeface="Arial"/>
              <a:cs typeface="Arial"/>
            </a:endParaRPr>
          </a:p>
          <a:p>
            <a:pPr marL="12700">
              <a:lnSpc>
                <a:spcPct val="100000"/>
              </a:lnSpc>
              <a:spcBef>
                <a:spcPts val="5"/>
              </a:spcBef>
            </a:pPr>
            <a:r>
              <a:rPr sz="1800" b="1" spc="-105" dirty="0">
                <a:solidFill>
                  <a:srgbClr val="7BA654"/>
                </a:solidFill>
                <a:latin typeface="Arial"/>
                <a:cs typeface="Arial"/>
              </a:rPr>
              <a:t>Team</a:t>
            </a:r>
            <a:r>
              <a:rPr sz="1800" b="1" spc="-25" dirty="0">
                <a:solidFill>
                  <a:srgbClr val="7BA654"/>
                </a:solidFill>
                <a:latin typeface="Arial"/>
                <a:cs typeface="Arial"/>
              </a:rPr>
              <a:t> </a:t>
            </a:r>
            <a:r>
              <a:rPr sz="1800" b="1" spc="-100" dirty="0">
                <a:solidFill>
                  <a:srgbClr val="7BA654"/>
                </a:solidFill>
                <a:latin typeface="Arial"/>
                <a:cs typeface="Arial"/>
              </a:rPr>
              <a:t>Name:</a:t>
            </a:r>
            <a:r>
              <a:rPr sz="1800" b="1" spc="5" dirty="0">
                <a:solidFill>
                  <a:srgbClr val="7BA654"/>
                </a:solidFill>
                <a:latin typeface="Arial"/>
                <a:cs typeface="Arial"/>
              </a:rPr>
              <a:t> </a:t>
            </a:r>
            <a:r>
              <a:rPr sz="1800" b="1" spc="-150" dirty="0">
                <a:latin typeface="Arial"/>
                <a:cs typeface="Arial"/>
              </a:rPr>
              <a:t>The</a:t>
            </a:r>
            <a:r>
              <a:rPr sz="1800" b="1" spc="-25" dirty="0">
                <a:latin typeface="Arial"/>
                <a:cs typeface="Arial"/>
              </a:rPr>
              <a:t> </a:t>
            </a:r>
            <a:r>
              <a:rPr sz="1800" b="1" spc="-20" dirty="0">
                <a:latin typeface="Arial"/>
                <a:cs typeface="Arial"/>
              </a:rPr>
              <a:t>Epic</a:t>
            </a:r>
            <a:endParaRPr sz="1800" dirty="0">
              <a:latin typeface="Arial"/>
              <a:cs typeface="Arial"/>
            </a:endParaRPr>
          </a:p>
          <a:p>
            <a:pPr>
              <a:lnSpc>
                <a:spcPct val="100000"/>
              </a:lnSpc>
              <a:spcBef>
                <a:spcPts val="20"/>
              </a:spcBef>
            </a:pPr>
            <a:endParaRPr sz="2350" dirty="0">
              <a:latin typeface="Arial"/>
              <a:cs typeface="Arial"/>
            </a:endParaRPr>
          </a:p>
          <a:p>
            <a:pPr marL="12700">
              <a:lnSpc>
                <a:spcPct val="100000"/>
              </a:lnSpc>
            </a:pPr>
            <a:r>
              <a:rPr sz="1800" b="1" spc="-105" dirty="0">
                <a:solidFill>
                  <a:srgbClr val="7BA654"/>
                </a:solidFill>
                <a:latin typeface="Arial"/>
                <a:cs typeface="Arial"/>
              </a:rPr>
              <a:t>Team</a:t>
            </a:r>
            <a:r>
              <a:rPr sz="1800" b="1" spc="-15" dirty="0">
                <a:solidFill>
                  <a:srgbClr val="7BA654"/>
                </a:solidFill>
                <a:latin typeface="Arial"/>
                <a:cs typeface="Arial"/>
              </a:rPr>
              <a:t> </a:t>
            </a:r>
            <a:r>
              <a:rPr sz="1800" b="1" spc="-110" dirty="0">
                <a:solidFill>
                  <a:srgbClr val="7BA654"/>
                </a:solidFill>
                <a:latin typeface="Arial"/>
                <a:cs typeface="Arial"/>
              </a:rPr>
              <a:t>Leader</a:t>
            </a:r>
            <a:r>
              <a:rPr sz="1800" b="1" spc="-5" dirty="0">
                <a:solidFill>
                  <a:srgbClr val="7BA654"/>
                </a:solidFill>
                <a:latin typeface="Arial"/>
                <a:cs typeface="Arial"/>
              </a:rPr>
              <a:t> </a:t>
            </a:r>
            <a:r>
              <a:rPr sz="1800" b="1" spc="-95" dirty="0">
                <a:solidFill>
                  <a:srgbClr val="7BA654"/>
                </a:solidFill>
                <a:latin typeface="Arial"/>
                <a:cs typeface="Arial"/>
              </a:rPr>
              <a:t>Name:</a:t>
            </a:r>
            <a:r>
              <a:rPr sz="1800" b="1" spc="20" dirty="0">
                <a:solidFill>
                  <a:srgbClr val="7BA654"/>
                </a:solidFill>
                <a:latin typeface="Arial"/>
                <a:cs typeface="Arial"/>
              </a:rPr>
              <a:t> </a:t>
            </a:r>
            <a:r>
              <a:rPr sz="1800" b="1" spc="-130" dirty="0">
                <a:latin typeface="Arial"/>
                <a:cs typeface="Arial"/>
              </a:rPr>
              <a:t>Bhavdeep</a:t>
            </a:r>
            <a:r>
              <a:rPr sz="1800" b="1" spc="-5" dirty="0">
                <a:latin typeface="Arial"/>
                <a:cs typeface="Arial"/>
              </a:rPr>
              <a:t> </a:t>
            </a:r>
            <a:r>
              <a:rPr sz="1800" b="1" spc="-10" dirty="0">
                <a:latin typeface="Arial"/>
                <a:cs typeface="Arial"/>
              </a:rPr>
              <a:t>Singh</a:t>
            </a:r>
            <a:endParaRPr sz="1800" dirty="0">
              <a:latin typeface="Arial"/>
              <a:cs typeface="Arial"/>
            </a:endParaRPr>
          </a:p>
          <a:p>
            <a:pPr marL="12700" marR="1624965">
              <a:lnSpc>
                <a:spcPct val="226100"/>
              </a:lnSpc>
              <a:spcBef>
                <a:spcPts val="15"/>
              </a:spcBef>
            </a:pPr>
            <a:r>
              <a:rPr sz="1800" b="1" spc="-80" dirty="0">
                <a:solidFill>
                  <a:srgbClr val="7BA654"/>
                </a:solidFill>
                <a:latin typeface="Arial"/>
                <a:cs typeface="Arial"/>
              </a:rPr>
              <a:t>Institute</a:t>
            </a:r>
            <a:r>
              <a:rPr sz="1800" b="1" spc="-30" dirty="0">
                <a:solidFill>
                  <a:srgbClr val="7BA654"/>
                </a:solidFill>
                <a:latin typeface="Arial"/>
                <a:cs typeface="Arial"/>
              </a:rPr>
              <a:t> </a:t>
            </a:r>
            <a:r>
              <a:rPr sz="1800" b="1" spc="-170" dirty="0">
                <a:solidFill>
                  <a:srgbClr val="7BA654"/>
                </a:solidFill>
                <a:latin typeface="Arial"/>
                <a:cs typeface="Arial"/>
              </a:rPr>
              <a:t>Code</a:t>
            </a:r>
            <a:r>
              <a:rPr sz="1800" b="1" spc="-30" dirty="0">
                <a:solidFill>
                  <a:srgbClr val="7BA654"/>
                </a:solidFill>
                <a:latin typeface="Arial"/>
                <a:cs typeface="Arial"/>
              </a:rPr>
              <a:t> </a:t>
            </a:r>
            <a:r>
              <a:rPr sz="1800" b="1" spc="-155" dirty="0">
                <a:solidFill>
                  <a:srgbClr val="7BA654"/>
                </a:solidFill>
                <a:latin typeface="Arial"/>
                <a:cs typeface="Arial"/>
              </a:rPr>
              <a:t>(AISHE):</a:t>
            </a:r>
            <a:r>
              <a:rPr sz="1800" b="1" spc="-35" dirty="0">
                <a:solidFill>
                  <a:srgbClr val="7BA654"/>
                </a:solidFill>
                <a:latin typeface="Arial"/>
                <a:cs typeface="Arial"/>
              </a:rPr>
              <a:t> </a:t>
            </a:r>
            <a:r>
              <a:rPr sz="1800" b="1" spc="-240" dirty="0">
                <a:latin typeface="Arial"/>
                <a:cs typeface="Arial"/>
              </a:rPr>
              <a:t>U</a:t>
            </a:r>
            <a:r>
              <a:rPr sz="1800" b="1" spc="-25" dirty="0">
                <a:latin typeface="Arial"/>
                <a:cs typeface="Arial"/>
              </a:rPr>
              <a:t> </a:t>
            </a:r>
            <a:r>
              <a:rPr sz="1800" b="1" spc="-20" dirty="0">
                <a:latin typeface="Arial"/>
                <a:cs typeface="Arial"/>
              </a:rPr>
              <a:t>0747 </a:t>
            </a:r>
            <a:r>
              <a:rPr sz="1800" b="1" spc="-80" dirty="0">
                <a:solidFill>
                  <a:srgbClr val="7BA654"/>
                </a:solidFill>
                <a:latin typeface="Arial"/>
                <a:cs typeface="Arial"/>
              </a:rPr>
              <a:t>Institute</a:t>
            </a:r>
            <a:r>
              <a:rPr sz="1800" b="1" spc="-20" dirty="0">
                <a:solidFill>
                  <a:srgbClr val="7BA654"/>
                </a:solidFill>
                <a:latin typeface="Arial"/>
                <a:cs typeface="Arial"/>
              </a:rPr>
              <a:t> </a:t>
            </a:r>
            <a:r>
              <a:rPr sz="1800" b="1" spc="-100" dirty="0">
                <a:solidFill>
                  <a:srgbClr val="7BA654"/>
                </a:solidFill>
                <a:latin typeface="Arial"/>
                <a:cs typeface="Arial"/>
              </a:rPr>
              <a:t>Name:</a:t>
            </a:r>
            <a:r>
              <a:rPr sz="1800" b="1" dirty="0">
                <a:solidFill>
                  <a:srgbClr val="7BA654"/>
                </a:solidFill>
                <a:latin typeface="Arial"/>
                <a:cs typeface="Arial"/>
              </a:rPr>
              <a:t> </a:t>
            </a:r>
            <a:r>
              <a:rPr sz="1800" b="1" spc="-130" dirty="0">
                <a:latin typeface="Arial"/>
                <a:cs typeface="Arial"/>
              </a:rPr>
              <a:t>Chandigarh</a:t>
            </a:r>
            <a:r>
              <a:rPr sz="1800" b="1" spc="-15" dirty="0">
                <a:latin typeface="Arial"/>
                <a:cs typeface="Arial"/>
              </a:rPr>
              <a:t> </a:t>
            </a:r>
            <a:r>
              <a:rPr sz="1800" b="1" spc="-114" dirty="0">
                <a:latin typeface="Arial"/>
                <a:cs typeface="Arial"/>
              </a:rPr>
              <a:t>University</a:t>
            </a:r>
            <a:endParaRPr sz="1800" dirty="0">
              <a:latin typeface="Arial"/>
              <a:cs typeface="Arial"/>
            </a:endParaRPr>
          </a:p>
          <a:p>
            <a:pPr>
              <a:lnSpc>
                <a:spcPct val="100000"/>
              </a:lnSpc>
            </a:pPr>
            <a:endParaRPr sz="1800" dirty="0">
              <a:latin typeface="Arial"/>
              <a:cs typeface="Arial"/>
            </a:endParaRPr>
          </a:p>
          <a:p>
            <a:pPr>
              <a:lnSpc>
                <a:spcPct val="100000"/>
              </a:lnSpc>
              <a:spcBef>
                <a:spcPts val="50"/>
              </a:spcBef>
            </a:pPr>
            <a:endParaRPr sz="1400" dirty="0">
              <a:latin typeface="Arial"/>
              <a:cs typeface="Arial"/>
            </a:endParaRPr>
          </a:p>
          <a:p>
            <a:pPr marL="12700">
              <a:lnSpc>
                <a:spcPct val="100000"/>
              </a:lnSpc>
            </a:pPr>
            <a:r>
              <a:rPr sz="1800" b="1" spc="-114" dirty="0">
                <a:solidFill>
                  <a:srgbClr val="7BA654"/>
                </a:solidFill>
                <a:latin typeface="Arial"/>
                <a:cs typeface="Arial"/>
              </a:rPr>
              <a:t>Theme</a:t>
            </a:r>
            <a:r>
              <a:rPr sz="1800" b="1" spc="-40" dirty="0">
                <a:solidFill>
                  <a:srgbClr val="7BA654"/>
                </a:solidFill>
                <a:latin typeface="Arial"/>
                <a:cs typeface="Arial"/>
              </a:rPr>
              <a:t> </a:t>
            </a:r>
            <a:r>
              <a:rPr sz="1800" b="1" spc="-85" dirty="0">
                <a:solidFill>
                  <a:srgbClr val="7BA654"/>
                </a:solidFill>
                <a:latin typeface="Arial"/>
                <a:cs typeface="Arial"/>
              </a:rPr>
              <a:t>Name:</a:t>
            </a:r>
            <a:r>
              <a:rPr sz="1800" b="1" spc="-5" dirty="0">
                <a:solidFill>
                  <a:srgbClr val="7BA654"/>
                </a:solidFill>
                <a:latin typeface="Arial"/>
                <a:cs typeface="Arial"/>
              </a:rPr>
              <a:t> </a:t>
            </a:r>
            <a:r>
              <a:rPr sz="1800" b="1" spc="-105" dirty="0">
                <a:latin typeface="Arial"/>
                <a:cs typeface="Arial"/>
              </a:rPr>
              <a:t>Disaster</a:t>
            </a:r>
            <a:r>
              <a:rPr sz="1800" b="1" spc="-45" dirty="0">
                <a:latin typeface="Arial"/>
                <a:cs typeface="Arial"/>
              </a:rPr>
              <a:t> </a:t>
            </a:r>
            <a:r>
              <a:rPr sz="1800" b="1" spc="-10" dirty="0">
                <a:latin typeface="Arial"/>
                <a:cs typeface="Arial"/>
              </a:rPr>
              <a:t>Management</a:t>
            </a:r>
            <a:endParaRPr sz="1800" dirty="0">
              <a:latin typeface="Arial"/>
              <a:cs typeface="Arial"/>
            </a:endParaRPr>
          </a:p>
        </p:txBody>
      </p:sp>
      <p:sp>
        <p:nvSpPr>
          <p:cNvPr id="12" name="object 7">
            <a:extLst>
              <a:ext uri="{FF2B5EF4-FFF2-40B4-BE49-F238E27FC236}">
                <a16:creationId xmlns:a16="http://schemas.microsoft.com/office/drawing/2014/main" id="{122330BF-3010-EF4F-4BD5-1C055519DD04}"/>
              </a:ext>
            </a:extLst>
          </p:cNvPr>
          <p:cNvSpPr txBox="1">
            <a:spLocks noGrp="1"/>
          </p:cNvSpPr>
          <p:nvPr>
            <p:ph type="title"/>
          </p:nvPr>
        </p:nvSpPr>
        <p:spPr>
          <a:xfrm>
            <a:off x="5811773" y="246087"/>
            <a:ext cx="4769142" cy="874598"/>
          </a:xfrm>
          <a:prstGeom prst="rect">
            <a:avLst/>
          </a:prstGeom>
        </p:spPr>
        <p:txBody>
          <a:bodyPr vert="horz" wrap="square" lIns="0" tIns="12700" rIns="0" bIns="0" rtlCol="0">
            <a:spAutoFit/>
          </a:bodyPr>
          <a:lstStyle/>
          <a:p>
            <a:pPr marL="1016635" marR="5080" indent="-1004569">
              <a:lnSpc>
                <a:spcPct val="100000"/>
              </a:lnSpc>
              <a:spcBef>
                <a:spcPts val="100"/>
              </a:spcBef>
            </a:pPr>
            <a:r>
              <a:rPr b="1" spc="-270" dirty="0"/>
              <a:t>Basic</a:t>
            </a:r>
            <a:r>
              <a:rPr b="1" spc="-70" dirty="0"/>
              <a:t> </a:t>
            </a:r>
            <a:r>
              <a:rPr b="1" spc="-170" dirty="0"/>
              <a:t>Details</a:t>
            </a:r>
            <a:r>
              <a:rPr b="1" spc="-65" dirty="0"/>
              <a:t> </a:t>
            </a:r>
            <a:r>
              <a:rPr b="1" spc="-195" dirty="0"/>
              <a:t>of</a:t>
            </a:r>
            <a:r>
              <a:rPr b="1" spc="-75" dirty="0"/>
              <a:t> </a:t>
            </a:r>
            <a:r>
              <a:rPr b="1" spc="-155" dirty="0"/>
              <a:t>the</a:t>
            </a:r>
            <a:r>
              <a:rPr b="1" spc="-90" dirty="0"/>
              <a:t> </a:t>
            </a:r>
            <a:r>
              <a:rPr b="1" spc="-200" dirty="0"/>
              <a:t>Team</a:t>
            </a:r>
            <a:r>
              <a:rPr b="1" spc="-80" dirty="0"/>
              <a:t> </a:t>
            </a:r>
            <a:r>
              <a:rPr b="1" spc="-114" dirty="0"/>
              <a:t>and </a:t>
            </a:r>
            <a:r>
              <a:rPr b="1" spc="-220" dirty="0"/>
              <a:t>Problem</a:t>
            </a:r>
            <a:r>
              <a:rPr b="1" spc="-40" dirty="0"/>
              <a:t> </a:t>
            </a:r>
            <a:r>
              <a:rPr b="1" spc="-10" dirty="0"/>
              <a:t>Statement</a:t>
            </a:r>
          </a:p>
        </p:txBody>
      </p:sp>
      <p:pic>
        <p:nvPicPr>
          <p:cNvPr id="14" name="Picture 13">
            <a:extLst>
              <a:ext uri="{FF2B5EF4-FFF2-40B4-BE49-F238E27FC236}">
                <a16:creationId xmlns:a16="http://schemas.microsoft.com/office/drawing/2014/main" id="{009283FD-011A-9F8D-6FB5-2838BCE13A1A}"/>
              </a:ext>
            </a:extLst>
          </p:cNvPr>
          <p:cNvPicPr>
            <a:picLocks noChangeAspect="1"/>
          </p:cNvPicPr>
          <p:nvPr/>
        </p:nvPicPr>
        <p:blipFill>
          <a:blip r:embed="rId2"/>
          <a:stretch>
            <a:fillRect/>
          </a:stretch>
        </p:blipFill>
        <p:spPr>
          <a:xfrm>
            <a:off x="830424" y="237810"/>
            <a:ext cx="3470988" cy="1357725"/>
          </a:xfrm>
          <a:prstGeom prst="rect">
            <a:avLst/>
          </a:prstGeom>
        </p:spPr>
      </p:pic>
    </p:spTree>
    <p:extLst>
      <p:ext uri="{BB962C8B-B14F-4D97-AF65-F5344CB8AC3E}">
        <p14:creationId xmlns:p14="http://schemas.microsoft.com/office/powerpoint/2010/main" val="141776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408689" y="0"/>
            <a:ext cx="5111750" cy="1204912"/>
          </a:xfrm>
        </p:spPr>
        <p:txBody>
          <a:bodyPr/>
          <a:lstStyle/>
          <a:p>
            <a:r>
              <a:rPr lang="en-US" dirty="0"/>
              <a:t>action plan</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
        <p:nvSpPr>
          <p:cNvPr id="10" name="Content Placeholder 2">
            <a:extLst>
              <a:ext uri="{FF2B5EF4-FFF2-40B4-BE49-F238E27FC236}">
                <a16:creationId xmlns:a16="http://schemas.microsoft.com/office/drawing/2014/main" id="{D2B84C19-90E7-B669-F5D1-9E247C4247BD}"/>
              </a:ext>
            </a:extLst>
          </p:cNvPr>
          <p:cNvSpPr txBox="1">
            <a:spLocks/>
          </p:cNvSpPr>
          <p:nvPr/>
        </p:nvSpPr>
        <p:spPr>
          <a:xfrm>
            <a:off x="408689" y="1475846"/>
            <a:ext cx="5687311" cy="488050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buFont typeface="+mj-lt"/>
              <a:buAutoNum type="arabicPeriod"/>
            </a:pPr>
            <a:r>
              <a:rPr lang="en-US" b="1" dirty="0">
                <a:latin typeface="Söhne"/>
              </a:rPr>
              <a:t>Generate Alerts for Each Category of People: </a:t>
            </a:r>
            <a:r>
              <a:rPr lang="en-US" dirty="0">
                <a:latin typeface="Söhne"/>
              </a:rPr>
              <a:t>Automatically issue tailored alerts to employees and visitors, providing specific instructions during a fire incident.</a:t>
            </a:r>
          </a:p>
          <a:p>
            <a:pPr>
              <a:buFont typeface="+mj-lt"/>
              <a:buAutoNum type="arabicPeriod"/>
            </a:pPr>
            <a:r>
              <a:rPr lang="en-US" b="1" dirty="0">
                <a:latin typeface="Söhne"/>
              </a:rPr>
              <a:t>Generate Danger Zone: </a:t>
            </a:r>
            <a:r>
              <a:rPr lang="en-US" dirty="0">
                <a:latin typeface="Söhne"/>
              </a:rPr>
              <a:t>Map out and visually identify high-risk areas, creating a danger zone for effective evacuation guidance and emergency response prioritization.</a:t>
            </a:r>
          </a:p>
          <a:p>
            <a:pPr>
              <a:buFont typeface="+mj-lt"/>
              <a:buAutoNum type="arabicPeriod"/>
            </a:pPr>
            <a:r>
              <a:rPr lang="en-US" b="1" dirty="0">
                <a:latin typeface="Söhne"/>
              </a:rPr>
              <a:t>Report About What's the Condition: </a:t>
            </a:r>
            <a:r>
              <a:rPr lang="en-US" dirty="0">
                <a:latin typeface="Söhne"/>
              </a:rPr>
              <a:t>Utilize real-time reporting mechanisms to convey accurate information about the fire's size, intensity, and movement. </a:t>
            </a:r>
          </a:p>
          <a:p>
            <a:pPr>
              <a:buFont typeface="+mj-lt"/>
              <a:buAutoNum type="arabicPeriod"/>
            </a:pPr>
            <a:r>
              <a:rPr lang="en-US" b="1" dirty="0">
                <a:latin typeface="Söhne"/>
              </a:rPr>
              <a:t>Inform Fire Department and Healthcare Department: </a:t>
            </a:r>
            <a:r>
              <a:rPr lang="en-US" dirty="0">
                <a:latin typeface="Söhne"/>
              </a:rPr>
              <a:t>Automatically notify local fire and healthcare departments upon assessing the severity of the fire.</a:t>
            </a:r>
          </a:p>
          <a:p>
            <a:pPr>
              <a:buFont typeface="+mj-lt"/>
              <a:buAutoNum type="arabicPeriod"/>
            </a:pPr>
            <a:r>
              <a:rPr lang="en-US" b="1" dirty="0">
                <a:latin typeface="Söhne"/>
              </a:rPr>
              <a:t>Contact NGOs and Local News: </a:t>
            </a:r>
            <a:r>
              <a:rPr lang="en-US" dirty="0">
                <a:latin typeface="Söhne"/>
              </a:rPr>
              <a:t>Reach out to NGOs for additional support and resources for affected individuals. Simultaneously, notify local news agencies to inform the community about the incident. </a:t>
            </a:r>
          </a:p>
        </p:txBody>
      </p:sp>
      <p:graphicFrame>
        <p:nvGraphicFramePr>
          <p:cNvPr id="11" name="Diagram 10">
            <a:extLst>
              <a:ext uri="{FF2B5EF4-FFF2-40B4-BE49-F238E27FC236}">
                <a16:creationId xmlns:a16="http://schemas.microsoft.com/office/drawing/2014/main" id="{65659793-C0CA-B6AF-D0DA-C24907694109}"/>
              </a:ext>
            </a:extLst>
          </p:cNvPr>
          <p:cNvGraphicFramePr/>
          <p:nvPr>
            <p:extLst>
              <p:ext uri="{D42A27DB-BD31-4B8C-83A1-F6EECF244321}">
                <p14:modId xmlns:p14="http://schemas.microsoft.com/office/powerpoint/2010/main" val="1483594278"/>
              </p:ext>
            </p:extLst>
          </p:nvPr>
        </p:nvGraphicFramePr>
        <p:xfrm>
          <a:off x="6212958" y="988748"/>
          <a:ext cx="5687311" cy="4880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151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11"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p:txBody>
          <a:bodyPr/>
          <a:lstStyle/>
          <a:p>
            <a:pPr algn="l"/>
            <a:r>
              <a:rPr lang="en-US" dirty="0"/>
              <a:t>Sensor used</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10" name="Picture 9">
            <a:extLst>
              <a:ext uri="{FF2B5EF4-FFF2-40B4-BE49-F238E27FC236}">
                <a16:creationId xmlns:a16="http://schemas.microsoft.com/office/drawing/2014/main" id="{472DE5D2-F312-66C7-60B3-1E060C0B40D1}"/>
              </a:ext>
            </a:extLst>
          </p:cNvPr>
          <p:cNvPicPr>
            <a:picLocks noChangeAspect="1"/>
          </p:cNvPicPr>
          <p:nvPr/>
        </p:nvPicPr>
        <p:blipFill>
          <a:blip r:embed="rId2"/>
          <a:stretch>
            <a:fillRect/>
          </a:stretch>
        </p:blipFill>
        <p:spPr>
          <a:xfrm>
            <a:off x="1344776" y="4743837"/>
            <a:ext cx="2022021" cy="2022021"/>
          </a:xfrm>
          <a:prstGeom prst="rect">
            <a:avLst/>
          </a:prstGeom>
        </p:spPr>
      </p:pic>
      <p:pic>
        <p:nvPicPr>
          <p:cNvPr id="12" name="Picture 11">
            <a:extLst>
              <a:ext uri="{FF2B5EF4-FFF2-40B4-BE49-F238E27FC236}">
                <a16:creationId xmlns:a16="http://schemas.microsoft.com/office/drawing/2014/main" id="{858ED748-7E98-9AD3-6B3E-8FF94697107E}"/>
              </a:ext>
            </a:extLst>
          </p:cNvPr>
          <p:cNvPicPr>
            <a:picLocks noChangeAspect="1"/>
          </p:cNvPicPr>
          <p:nvPr/>
        </p:nvPicPr>
        <p:blipFill>
          <a:blip r:embed="rId3"/>
          <a:stretch>
            <a:fillRect/>
          </a:stretch>
        </p:blipFill>
        <p:spPr>
          <a:xfrm>
            <a:off x="1767373" y="3259360"/>
            <a:ext cx="1470349" cy="1470349"/>
          </a:xfrm>
          <a:prstGeom prst="rect">
            <a:avLst/>
          </a:prstGeom>
        </p:spPr>
      </p:pic>
      <p:pic>
        <p:nvPicPr>
          <p:cNvPr id="14" name="Picture 13">
            <a:extLst>
              <a:ext uri="{FF2B5EF4-FFF2-40B4-BE49-F238E27FC236}">
                <a16:creationId xmlns:a16="http://schemas.microsoft.com/office/drawing/2014/main" id="{69F48729-1F83-BBFB-97B9-FAC569BF799B}"/>
              </a:ext>
            </a:extLst>
          </p:cNvPr>
          <p:cNvPicPr>
            <a:picLocks noChangeAspect="1"/>
          </p:cNvPicPr>
          <p:nvPr/>
        </p:nvPicPr>
        <p:blipFill>
          <a:blip r:embed="rId4"/>
          <a:stretch>
            <a:fillRect/>
          </a:stretch>
        </p:blipFill>
        <p:spPr>
          <a:xfrm>
            <a:off x="835186" y="786037"/>
            <a:ext cx="3522760" cy="3522760"/>
          </a:xfrm>
          <a:prstGeom prst="rect">
            <a:avLst/>
          </a:prstGeom>
        </p:spPr>
      </p:pic>
      <p:cxnSp>
        <p:nvCxnSpPr>
          <p:cNvPr id="16" name="Straight Arrow Connector 15">
            <a:extLst>
              <a:ext uri="{FF2B5EF4-FFF2-40B4-BE49-F238E27FC236}">
                <a16:creationId xmlns:a16="http://schemas.microsoft.com/office/drawing/2014/main" id="{3D53E536-BACC-C444-1B18-6F09E3A7BBE0}"/>
              </a:ext>
            </a:extLst>
          </p:cNvPr>
          <p:cNvCxnSpPr>
            <a:cxnSpLocks/>
          </p:cNvCxnSpPr>
          <p:nvPr/>
        </p:nvCxnSpPr>
        <p:spPr>
          <a:xfrm>
            <a:off x="3237722" y="2202024"/>
            <a:ext cx="951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93A247A8-0CF6-827B-EC73-89334501DAB6}"/>
              </a:ext>
            </a:extLst>
          </p:cNvPr>
          <p:cNvSpPr txBox="1"/>
          <p:nvPr/>
        </p:nvSpPr>
        <p:spPr>
          <a:xfrm>
            <a:off x="4360960" y="1690688"/>
            <a:ext cx="5234474" cy="1600438"/>
          </a:xfrm>
          <a:prstGeom prst="rect">
            <a:avLst/>
          </a:prstGeom>
          <a:noFill/>
        </p:spPr>
        <p:txBody>
          <a:bodyPr wrap="square" rtlCol="0">
            <a:spAutoFit/>
          </a:bodyPr>
          <a:lstStyle/>
          <a:p>
            <a:pPr algn="l"/>
            <a:r>
              <a:rPr lang="en-US" sz="1600" b="1" i="0" dirty="0">
                <a:effectLst/>
                <a:latin typeface="Söhne"/>
              </a:rPr>
              <a:t>Temperature Sensor:</a:t>
            </a:r>
            <a:r>
              <a:rPr lang="en-US" sz="1600" dirty="0">
                <a:latin typeface="Söhne"/>
              </a:rPr>
              <a:t> </a:t>
            </a:r>
          </a:p>
          <a:p>
            <a:pPr marL="0" indent="0" algn="l">
              <a:buNone/>
            </a:pPr>
            <a:r>
              <a:rPr lang="en-US" sz="1600" dirty="0">
                <a:latin typeface="Söhne"/>
              </a:rPr>
              <a:t>It i</a:t>
            </a:r>
            <a:r>
              <a:rPr lang="en-US" sz="1600" b="0" i="0" dirty="0">
                <a:effectLst/>
                <a:latin typeface="Söhne"/>
              </a:rPr>
              <a:t>dentifies rapid temperature increases, signaling potential fires before visible smoke. It distinguishes between normal temperature fluctuations and significant rises, reducing false alarms and ensuring accurate detection.</a:t>
            </a:r>
          </a:p>
          <a:p>
            <a:endParaRPr lang="en-IN" dirty="0"/>
          </a:p>
        </p:txBody>
      </p:sp>
      <p:cxnSp>
        <p:nvCxnSpPr>
          <p:cNvPr id="23" name="Straight Arrow Connector 22">
            <a:extLst>
              <a:ext uri="{FF2B5EF4-FFF2-40B4-BE49-F238E27FC236}">
                <a16:creationId xmlns:a16="http://schemas.microsoft.com/office/drawing/2014/main" id="{4C7AF94B-9B0C-C959-84A3-2A9BAC02FB9C}"/>
              </a:ext>
            </a:extLst>
          </p:cNvPr>
          <p:cNvCxnSpPr>
            <a:cxnSpLocks/>
          </p:cNvCxnSpPr>
          <p:nvPr/>
        </p:nvCxnSpPr>
        <p:spPr>
          <a:xfrm>
            <a:off x="3287485" y="3754016"/>
            <a:ext cx="951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CDE63452-9110-ADE8-EAD3-4C3F9E23E755}"/>
              </a:ext>
            </a:extLst>
          </p:cNvPr>
          <p:cNvCxnSpPr>
            <a:cxnSpLocks/>
          </p:cNvCxnSpPr>
          <p:nvPr/>
        </p:nvCxnSpPr>
        <p:spPr>
          <a:xfrm>
            <a:off x="3287485" y="5613918"/>
            <a:ext cx="951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75B46082-BF3D-FF3B-73FB-70C04971470D}"/>
              </a:ext>
            </a:extLst>
          </p:cNvPr>
          <p:cNvSpPr txBox="1"/>
          <p:nvPr/>
        </p:nvSpPr>
        <p:spPr>
          <a:xfrm>
            <a:off x="4357946" y="3302740"/>
            <a:ext cx="6097554" cy="1323439"/>
          </a:xfrm>
          <a:prstGeom prst="rect">
            <a:avLst/>
          </a:prstGeom>
          <a:noFill/>
        </p:spPr>
        <p:txBody>
          <a:bodyPr wrap="square">
            <a:spAutoFit/>
          </a:bodyPr>
          <a:lstStyle/>
          <a:p>
            <a:pPr algn="l"/>
            <a:r>
              <a:rPr lang="en-US" sz="1600" b="1" i="0" dirty="0">
                <a:effectLst/>
                <a:latin typeface="Söhne"/>
              </a:rPr>
              <a:t>Smoke Sensor:</a:t>
            </a:r>
            <a:endParaRPr lang="en-US" sz="1600" b="0" i="0" dirty="0">
              <a:effectLst/>
              <a:latin typeface="Söhne"/>
            </a:endParaRPr>
          </a:p>
          <a:p>
            <a:pPr marL="0" indent="0" algn="l">
              <a:buNone/>
            </a:pPr>
            <a:r>
              <a:rPr lang="en-US" sz="1600" b="0" i="0" dirty="0">
                <a:effectLst/>
                <a:latin typeface="Söhne"/>
              </a:rPr>
              <a:t>Detects smoke particles for early fire detection, triggering timely alarms. It integrates with suppression systems, activating them automatically for swift containment. It also monitors confined areas, providing crucial alerts to prevent damage in specific locations.</a:t>
            </a:r>
          </a:p>
        </p:txBody>
      </p:sp>
      <p:sp>
        <p:nvSpPr>
          <p:cNvPr id="28" name="TextBox 27">
            <a:extLst>
              <a:ext uri="{FF2B5EF4-FFF2-40B4-BE49-F238E27FC236}">
                <a16:creationId xmlns:a16="http://schemas.microsoft.com/office/drawing/2014/main" id="{B99DA968-DB8E-FCDC-2385-AD2A21DFEEC4}"/>
              </a:ext>
            </a:extLst>
          </p:cNvPr>
          <p:cNvSpPr txBox="1"/>
          <p:nvPr/>
        </p:nvSpPr>
        <p:spPr>
          <a:xfrm>
            <a:off x="4357946" y="4849530"/>
            <a:ext cx="6097554" cy="1569660"/>
          </a:xfrm>
          <a:prstGeom prst="rect">
            <a:avLst/>
          </a:prstGeom>
          <a:noFill/>
        </p:spPr>
        <p:txBody>
          <a:bodyPr wrap="square">
            <a:spAutoFit/>
          </a:bodyPr>
          <a:lstStyle/>
          <a:p>
            <a:r>
              <a:rPr lang="en-US" sz="1600" b="1" i="0" dirty="0">
                <a:effectLst/>
                <a:latin typeface="Söhne"/>
              </a:rPr>
              <a:t>Buzzer:</a:t>
            </a:r>
            <a:r>
              <a:rPr lang="en-US" sz="1600" b="0" i="0" dirty="0">
                <a:effectLst/>
                <a:latin typeface="Söhne"/>
              </a:rPr>
              <a:t> </a:t>
            </a:r>
          </a:p>
          <a:p>
            <a:pPr marL="0" indent="0">
              <a:buNone/>
            </a:pPr>
            <a:r>
              <a:rPr lang="en-US" sz="1600" b="0" i="0" dirty="0">
                <a:effectLst/>
                <a:latin typeface="Söhne"/>
              </a:rPr>
              <a:t>The buzzer serves as an audible alert system in fire protection. When triggered by smoke or temperature sensors, it emits a loud, distinctive sound, immediately notifying occupants of a potential fire. This audible warning is crucial for prompt evacuation, enhancing overall safety and minimizing the risk of injury or damage.</a:t>
            </a:r>
            <a:endParaRPr lang="en-US" sz="1600" dirty="0"/>
          </a:p>
        </p:txBody>
      </p:sp>
    </p:spTree>
    <p:extLst>
      <p:ext uri="{BB962C8B-B14F-4D97-AF65-F5344CB8AC3E}">
        <p14:creationId xmlns:p14="http://schemas.microsoft.com/office/powerpoint/2010/main" val="2499682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3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3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BB31-E30A-B6DB-7608-E318A74A70E9}"/>
              </a:ext>
            </a:extLst>
          </p:cNvPr>
          <p:cNvSpPr>
            <a:spLocks noGrp="1"/>
          </p:cNvSpPr>
          <p:nvPr>
            <p:ph type="title"/>
          </p:nvPr>
        </p:nvSpPr>
        <p:spPr/>
        <p:txBody>
          <a:bodyPr/>
          <a:lstStyle/>
          <a:p>
            <a:pPr algn="l"/>
            <a:r>
              <a:rPr lang="en-IN" dirty="0"/>
              <a:t>Proposed solution</a:t>
            </a:r>
          </a:p>
        </p:txBody>
      </p:sp>
      <p:sp>
        <p:nvSpPr>
          <p:cNvPr id="5" name="Slide Number Placeholder 4">
            <a:extLst>
              <a:ext uri="{FF2B5EF4-FFF2-40B4-BE49-F238E27FC236}">
                <a16:creationId xmlns:a16="http://schemas.microsoft.com/office/drawing/2014/main" id="{EF52F7E6-F9BA-1519-32E6-2B8CA810229F}"/>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
        <p:nvSpPr>
          <p:cNvPr id="7" name="Content Placeholder 4">
            <a:extLst>
              <a:ext uri="{FF2B5EF4-FFF2-40B4-BE49-F238E27FC236}">
                <a16:creationId xmlns:a16="http://schemas.microsoft.com/office/drawing/2014/main" id="{EEA6B19B-EFD0-09B7-4BE3-D8E76C92029A}"/>
              </a:ext>
            </a:extLst>
          </p:cNvPr>
          <p:cNvSpPr txBox="1">
            <a:spLocks/>
          </p:cNvSpPr>
          <p:nvPr/>
        </p:nvSpPr>
        <p:spPr>
          <a:xfrm>
            <a:off x="838200" y="1690688"/>
            <a:ext cx="6738257" cy="4351338"/>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b="1" dirty="0">
                <a:latin typeface="Söhne"/>
              </a:rPr>
              <a:t>Initial Assessment:</a:t>
            </a:r>
            <a:endParaRPr lang="en-US" dirty="0">
              <a:latin typeface="Söhne"/>
            </a:endParaRPr>
          </a:p>
          <a:p>
            <a:pPr marL="742950" lvl="1" indent="-285750">
              <a:buFont typeface="+mj-lt"/>
              <a:buAutoNum type="arabicPeriod"/>
            </a:pPr>
            <a:r>
              <a:rPr lang="en-US" dirty="0">
                <a:latin typeface="Söhne"/>
              </a:rPr>
              <a:t>Identify potential hazards in the workplace or environment.</a:t>
            </a:r>
          </a:p>
          <a:p>
            <a:pPr marL="742950" lvl="1" indent="-285750">
              <a:buFont typeface="+mj-lt"/>
              <a:buAutoNum type="arabicPeriod"/>
            </a:pPr>
            <a:r>
              <a:rPr lang="en-US" dirty="0">
                <a:latin typeface="Söhne"/>
              </a:rPr>
              <a:t>Evaluate the severity and likelihood of each hazard.</a:t>
            </a:r>
          </a:p>
          <a:p>
            <a:pPr>
              <a:buFont typeface="+mj-lt"/>
              <a:buAutoNum type="arabicPeriod"/>
            </a:pPr>
            <a:r>
              <a:rPr lang="en-US" b="1" dirty="0">
                <a:latin typeface="Söhne"/>
              </a:rPr>
              <a:t>Preventive Measures:</a:t>
            </a:r>
            <a:endParaRPr lang="en-US" dirty="0">
              <a:latin typeface="Söhne"/>
            </a:endParaRPr>
          </a:p>
          <a:p>
            <a:pPr marL="742950" lvl="1" indent="-285750">
              <a:buFont typeface="+mj-lt"/>
              <a:buAutoNum type="arabicPeriod"/>
            </a:pPr>
            <a:r>
              <a:rPr lang="en-US" dirty="0">
                <a:latin typeface="Söhne"/>
              </a:rPr>
              <a:t>Implement measures to eliminate or reduce hazard risks.</a:t>
            </a:r>
          </a:p>
          <a:p>
            <a:pPr marL="742950" lvl="1" indent="-285750">
              <a:buFont typeface="+mj-lt"/>
              <a:buAutoNum type="arabicPeriod"/>
            </a:pPr>
            <a:r>
              <a:rPr lang="en-US" dirty="0">
                <a:latin typeface="Söhne"/>
              </a:rPr>
              <a:t>Educate personnel on fire safety practices and protocols.</a:t>
            </a:r>
          </a:p>
          <a:p>
            <a:pPr>
              <a:buFont typeface="+mj-lt"/>
              <a:buAutoNum type="arabicPeriod"/>
            </a:pPr>
            <a:r>
              <a:rPr lang="en-US" b="1" dirty="0">
                <a:latin typeface="Söhne"/>
              </a:rPr>
              <a:t>Early Detection:</a:t>
            </a:r>
            <a:endParaRPr lang="en-US" dirty="0">
              <a:latin typeface="Söhne"/>
            </a:endParaRPr>
          </a:p>
          <a:p>
            <a:pPr marL="742950" lvl="1" indent="-285750">
              <a:buFont typeface="+mj-lt"/>
              <a:buAutoNum type="arabicPeriod"/>
            </a:pPr>
            <a:r>
              <a:rPr lang="en-US" dirty="0">
                <a:latin typeface="Söhne"/>
              </a:rPr>
              <a:t>Install hazard detection systems and alarms.</a:t>
            </a:r>
          </a:p>
          <a:p>
            <a:pPr marL="742950" lvl="1" indent="-285750">
              <a:buFont typeface="+mj-lt"/>
              <a:buAutoNum type="arabicPeriod"/>
            </a:pPr>
            <a:r>
              <a:rPr lang="en-US" dirty="0">
                <a:latin typeface="Söhne"/>
              </a:rPr>
              <a:t>Conduct regular inspections of detection equipment.</a:t>
            </a:r>
          </a:p>
          <a:p>
            <a:pPr>
              <a:buFont typeface="+mj-lt"/>
              <a:buAutoNum type="arabicPeriod"/>
            </a:pPr>
            <a:r>
              <a:rPr lang="en-US" b="1" dirty="0">
                <a:latin typeface="Söhne"/>
              </a:rPr>
              <a:t>Emergency Response:</a:t>
            </a:r>
            <a:endParaRPr lang="en-US" dirty="0">
              <a:latin typeface="Söhne"/>
            </a:endParaRPr>
          </a:p>
          <a:p>
            <a:pPr marL="742950" lvl="1" indent="-285750">
              <a:buFont typeface="+mj-lt"/>
              <a:buAutoNum type="arabicPeriod"/>
            </a:pPr>
            <a:r>
              <a:rPr lang="en-US" dirty="0">
                <a:latin typeface="Söhne"/>
              </a:rPr>
              <a:t>Develop a clear evacuation plan and communicate it to all stakeholders.</a:t>
            </a:r>
          </a:p>
          <a:p>
            <a:pPr marL="742950" lvl="1" indent="-285750">
              <a:buFont typeface="+mj-lt"/>
              <a:buAutoNum type="arabicPeriod"/>
            </a:pPr>
            <a:r>
              <a:rPr lang="en-US" dirty="0">
                <a:latin typeface="Söhne"/>
              </a:rPr>
              <a:t>Establish an emergency response team with assigned roles and responsibilities.</a:t>
            </a:r>
          </a:p>
          <a:p>
            <a:pPr>
              <a:buFont typeface="+mj-lt"/>
              <a:buAutoNum type="arabicPeriod"/>
            </a:pPr>
            <a:r>
              <a:rPr lang="en-US" b="1" dirty="0">
                <a:latin typeface="Söhne"/>
              </a:rPr>
              <a:t>Communication and Coordination:</a:t>
            </a:r>
            <a:endParaRPr lang="en-US" dirty="0">
              <a:latin typeface="Söhne"/>
            </a:endParaRPr>
          </a:p>
          <a:p>
            <a:pPr marL="742950" lvl="1" indent="-285750">
              <a:buFont typeface="+mj-lt"/>
              <a:buAutoNum type="arabicPeriod"/>
            </a:pPr>
            <a:r>
              <a:rPr lang="en-US" dirty="0">
                <a:latin typeface="Söhne"/>
              </a:rPr>
              <a:t>Establish communication channels for reporting and responding to hazard incidents.</a:t>
            </a:r>
          </a:p>
          <a:p>
            <a:pPr marL="742950" lvl="1" indent="-285750">
              <a:buFont typeface="+mj-lt"/>
              <a:buAutoNum type="arabicPeriod"/>
            </a:pPr>
            <a:r>
              <a:rPr lang="en-US" dirty="0">
                <a:latin typeface="Söhne"/>
              </a:rPr>
              <a:t>Coordinate with local emergency services and authorities.</a:t>
            </a:r>
          </a:p>
          <a:p>
            <a:pPr>
              <a:buFont typeface="+mj-lt"/>
              <a:buAutoNum type="arabicPeriod"/>
            </a:pPr>
            <a:r>
              <a:rPr lang="en-US" b="1" dirty="0">
                <a:latin typeface="Söhne"/>
              </a:rPr>
              <a:t>Post-Incident Analysis:</a:t>
            </a:r>
            <a:endParaRPr lang="en-US" dirty="0">
              <a:latin typeface="Söhne"/>
            </a:endParaRPr>
          </a:p>
          <a:p>
            <a:pPr marL="742950" lvl="1" indent="-285750">
              <a:buFont typeface="+mj-lt"/>
              <a:buAutoNum type="arabicPeriod"/>
            </a:pPr>
            <a:r>
              <a:rPr lang="en-US" dirty="0">
                <a:latin typeface="Söhne"/>
              </a:rPr>
              <a:t>Conduct a thorough analysis of any incidents.</a:t>
            </a:r>
          </a:p>
          <a:p>
            <a:pPr marL="742950" lvl="1" indent="-285750">
              <a:buFont typeface="+mj-lt"/>
              <a:buAutoNum type="arabicPeriod"/>
            </a:pPr>
            <a:r>
              <a:rPr lang="en-US" dirty="0">
                <a:latin typeface="Söhne"/>
              </a:rPr>
              <a:t>Identify areas for improvement in the prevention and protection system</a:t>
            </a:r>
          </a:p>
          <a:p>
            <a:endParaRPr lang="en-US" dirty="0"/>
          </a:p>
        </p:txBody>
      </p:sp>
      <p:pic>
        <p:nvPicPr>
          <p:cNvPr id="8" name="Picture 2">
            <a:extLst>
              <a:ext uri="{FF2B5EF4-FFF2-40B4-BE49-F238E27FC236}">
                <a16:creationId xmlns:a16="http://schemas.microsoft.com/office/drawing/2014/main" id="{E8B0D86A-501E-E2F2-F1DF-1378AA02D5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7" r="5144"/>
          <a:stretch/>
        </p:blipFill>
        <p:spPr bwMode="auto">
          <a:xfrm>
            <a:off x="7078824" y="365125"/>
            <a:ext cx="5113176" cy="608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964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 calcmode="lin" valueType="num">
                                      <p:cBhvr additive="base">
                                        <p:cTn id="3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
                                            <p:txEl>
                                              <p:pRg st="10" end="10"/>
                                            </p:txEl>
                                          </p:spTgt>
                                        </p:tgtEl>
                                        <p:attrNameLst>
                                          <p:attrName>style.visibility</p:attrName>
                                        </p:attrNameLst>
                                      </p:cBhvr>
                                      <p:to>
                                        <p:strVal val="visible"/>
                                      </p:to>
                                    </p:set>
                                    <p:anim calcmode="lin" valueType="num">
                                      <p:cBhvr additive="base">
                                        <p:cTn id="5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
                                            <p:txEl>
                                              <p:pRg st="11" end="11"/>
                                            </p:txEl>
                                          </p:spTgt>
                                        </p:tgtEl>
                                        <p:attrNameLst>
                                          <p:attrName>style.visibility</p:attrName>
                                        </p:attrNameLst>
                                      </p:cBhvr>
                                      <p:to>
                                        <p:strVal val="visible"/>
                                      </p:to>
                                    </p:set>
                                    <p:anim calcmode="lin" valueType="num">
                                      <p:cBhvr additive="base">
                                        <p:cTn id="57"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7">
                                            <p:txEl>
                                              <p:pRg st="12" end="12"/>
                                            </p:txEl>
                                          </p:spTgt>
                                        </p:tgtEl>
                                        <p:attrNameLst>
                                          <p:attrName>style.visibility</p:attrName>
                                        </p:attrNameLst>
                                      </p:cBhvr>
                                      <p:to>
                                        <p:strVal val="visible"/>
                                      </p:to>
                                    </p:set>
                                    <p:anim calcmode="lin" valueType="num">
                                      <p:cBhvr additive="base">
                                        <p:cTn id="63"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
                                            <p:txEl>
                                              <p:pRg st="13" end="13"/>
                                            </p:txEl>
                                          </p:spTgt>
                                        </p:tgtEl>
                                        <p:attrNameLst>
                                          <p:attrName>style.visibility</p:attrName>
                                        </p:attrNameLst>
                                      </p:cBhvr>
                                      <p:to>
                                        <p:strVal val="visible"/>
                                      </p:to>
                                    </p:set>
                                    <p:anim calcmode="lin" valueType="num">
                                      <p:cBhvr additive="base">
                                        <p:cTn id="67"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7">
                                            <p:txEl>
                                              <p:pRg st="14" end="14"/>
                                            </p:txEl>
                                          </p:spTgt>
                                        </p:tgtEl>
                                        <p:attrNameLst>
                                          <p:attrName>style.visibility</p:attrName>
                                        </p:attrNameLst>
                                      </p:cBhvr>
                                      <p:to>
                                        <p:strVal val="visible"/>
                                      </p:to>
                                    </p:set>
                                    <p:anim calcmode="lin" valueType="num">
                                      <p:cBhvr additive="base">
                                        <p:cTn id="71"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7">
                                            <p:txEl>
                                              <p:pRg st="15" end="15"/>
                                            </p:txEl>
                                          </p:spTgt>
                                        </p:tgtEl>
                                        <p:attrNameLst>
                                          <p:attrName>style.visibility</p:attrName>
                                        </p:attrNameLst>
                                      </p:cBhvr>
                                      <p:to>
                                        <p:strVal val="visible"/>
                                      </p:to>
                                    </p:set>
                                    <p:anim calcmode="lin" valueType="num">
                                      <p:cBhvr additive="base">
                                        <p:cTn id="77" dur="500" fill="hold"/>
                                        <p:tgtEl>
                                          <p:spTgt spid="7">
                                            <p:txEl>
                                              <p:pRg st="15" end="15"/>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7">
                                            <p:txEl>
                                              <p:pRg st="15" end="15"/>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7">
                                            <p:txEl>
                                              <p:pRg st="16" end="16"/>
                                            </p:txEl>
                                          </p:spTgt>
                                        </p:tgtEl>
                                        <p:attrNameLst>
                                          <p:attrName>style.visibility</p:attrName>
                                        </p:attrNameLst>
                                      </p:cBhvr>
                                      <p:to>
                                        <p:strVal val="visible"/>
                                      </p:to>
                                    </p:set>
                                    <p:anim calcmode="lin" valueType="num">
                                      <p:cBhvr additive="base">
                                        <p:cTn id="81" dur="500" fill="hold"/>
                                        <p:tgtEl>
                                          <p:spTgt spid="7">
                                            <p:txEl>
                                              <p:pRg st="16" end="16"/>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7">
                                            <p:txEl>
                                              <p:pRg st="16" end="16"/>
                                            </p:txEl>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
                                            <p:txEl>
                                              <p:pRg st="17" end="17"/>
                                            </p:txEl>
                                          </p:spTgt>
                                        </p:tgtEl>
                                        <p:attrNameLst>
                                          <p:attrName>style.visibility</p:attrName>
                                        </p:attrNameLst>
                                      </p:cBhvr>
                                      <p:to>
                                        <p:strVal val="visible"/>
                                      </p:to>
                                    </p:set>
                                    <p:anim calcmode="lin" valueType="num">
                                      <p:cBhvr additive="base">
                                        <p:cTn id="85" dur="500" fill="hold"/>
                                        <p:tgtEl>
                                          <p:spTgt spid="7">
                                            <p:txEl>
                                              <p:pRg st="17" end="17"/>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FE1E-B6F2-6BA0-975E-39B265FD0551}"/>
              </a:ext>
            </a:extLst>
          </p:cNvPr>
          <p:cNvSpPr>
            <a:spLocks noGrp="1"/>
          </p:cNvSpPr>
          <p:nvPr>
            <p:ph type="title"/>
          </p:nvPr>
        </p:nvSpPr>
        <p:spPr>
          <a:xfrm>
            <a:off x="838200" y="136525"/>
            <a:ext cx="10515600" cy="1325563"/>
          </a:xfrm>
        </p:spPr>
        <p:txBody>
          <a:bodyPr/>
          <a:lstStyle/>
          <a:p>
            <a:r>
              <a:rPr lang="en-IN" dirty="0"/>
              <a:t>Generate evacuation plan</a:t>
            </a:r>
          </a:p>
        </p:txBody>
      </p:sp>
      <p:sp>
        <p:nvSpPr>
          <p:cNvPr id="5" name="Slide Number Placeholder 4">
            <a:extLst>
              <a:ext uri="{FF2B5EF4-FFF2-40B4-BE49-F238E27FC236}">
                <a16:creationId xmlns:a16="http://schemas.microsoft.com/office/drawing/2014/main" id="{AE5A9976-DF67-B4E4-CD27-EE84BB6CA651}"/>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6" name="Picture 5">
            <a:extLst>
              <a:ext uri="{FF2B5EF4-FFF2-40B4-BE49-F238E27FC236}">
                <a16:creationId xmlns:a16="http://schemas.microsoft.com/office/drawing/2014/main" id="{E4D19435-58F5-9EED-B4D5-34483F9B1A7B}"/>
              </a:ext>
            </a:extLst>
          </p:cNvPr>
          <p:cNvPicPr>
            <a:picLocks noChangeAspect="1"/>
          </p:cNvPicPr>
          <p:nvPr/>
        </p:nvPicPr>
        <p:blipFill rotWithShape="1">
          <a:blip r:embed="rId2"/>
          <a:srcRect t="9906" b="2884"/>
          <a:stretch/>
        </p:blipFill>
        <p:spPr>
          <a:xfrm>
            <a:off x="466531" y="1371600"/>
            <a:ext cx="11056776" cy="5150498"/>
          </a:xfrm>
          <a:prstGeom prst="rect">
            <a:avLst/>
          </a:prstGeom>
        </p:spPr>
      </p:pic>
      <p:pic>
        <p:nvPicPr>
          <p:cNvPr id="7" name="Picture 6">
            <a:extLst>
              <a:ext uri="{FF2B5EF4-FFF2-40B4-BE49-F238E27FC236}">
                <a16:creationId xmlns:a16="http://schemas.microsoft.com/office/drawing/2014/main" id="{4A2ACFBE-B20E-F321-6F5E-40ED041BA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513" y="3570476"/>
            <a:ext cx="1387518" cy="1387518"/>
          </a:xfrm>
          <a:prstGeom prst="rect">
            <a:avLst/>
          </a:prstGeom>
        </p:spPr>
      </p:pic>
      <p:pic>
        <p:nvPicPr>
          <p:cNvPr id="8" name="Picture 7">
            <a:extLst>
              <a:ext uri="{FF2B5EF4-FFF2-40B4-BE49-F238E27FC236}">
                <a16:creationId xmlns:a16="http://schemas.microsoft.com/office/drawing/2014/main" id="{96D14193-A4A2-18E8-D28D-1F075DB51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5958" y="3014556"/>
            <a:ext cx="932293" cy="932293"/>
          </a:xfrm>
          <a:prstGeom prst="rect">
            <a:avLst/>
          </a:prstGeom>
        </p:spPr>
      </p:pic>
      <p:pic>
        <p:nvPicPr>
          <p:cNvPr id="9" name="Picture 8">
            <a:extLst>
              <a:ext uri="{FF2B5EF4-FFF2-40B4-BE49-F238E27FC236}">
                <a16:creationId xmlns:a16="http://schemas.microsoft.com/office/drawing/2014/main" id="{37B16826-E7AA-2957-AA4F-DC08C21F26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3146" y="5224680"/>
            <a:ext cx="932293" cy="932293"/>
          </a:xfrm>
          <a:prstGeom prst="rect">
            <a:avLst/>
          </a:prstGeom>
        </p:spPr>
      </p:pic>
      <p:sp>
        <p:nvSpPr>
          <p:cNvPr id="11" name="Oval 10">
            <a:extLst>
              <a:ext uri="{FF2B5EF4-FFF2-40B4-BE49-F238E27FC236}">
                <a16:creationId xmlns:a16="http://schemas.microsoft.com/office/drawing/2014/main" id="{37EBE38E-C724-99D1-7533-C1D61215C528}"/>
              </a:ext>
            </a:extLst>
          </p:cNvPr>
          <p:cNvSpPr/>
          <p:nvPr/>
        </p:nvSpPr>
        <p:spPr>
          <a:xfrm>
            <a:off x="1476208" y="3352020"/>
            <a:ext cx="1737769" cy="1597508"/>
          </a:xfrm>
          <a:prstGeom prst="ellipse">
            <a:avLst/>
          </a:prstGeom>
          <a:solidFill>
            <a:srgbClr val="FF0000">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5D2777A-A6DC-807F-8F0D-BA349B94F278}"/>
              </a:ext>
            </a:extLst>
          </p:cNvPr>
          <p:cNvSpPr/>
          <p:nvPr/>
        </p:nvSpPr>
        <p:spPr>
          <a:xfrm>
            <a:off x="8935589" y="2460354"/>
            <a:ext cx="1852213" cy="1877319"/>
          </a:xfrm>
          <a:prstGeom prst="ellipse">
            <a:avLst/>
          </a:prstGeom>
          <a:solidFill>
            <a:srgbClr val="FF0000">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AFF9D18-5EDF-9DBD-811B-185EE7B89B91}"/>
              </a:ext>
            </a:extLst>
          </p:cNvPr>
          <p:cNvSpPr/>
          <p:nvPr/>
        </p:nvSpPr>
        <p:spPr>
          <a:xfrm>
            <a:off x="8681022" y="4730143"/>
            <a:ext cx="2076540" cy="1987367"/>
          </a:xfrm>
          <a:prstGeom prst="ellipse">
            <a:avLst/>
          </a:prstGeom>
          <a:solidFill>
            <a:srgbClr val="FF0000">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192DF58B-3AAB-EE93-3E7D-ACD0498C3B8E}"/>
              </a:ext>
            </a:extLst>
          </p:cNvPr>
          <p:cNvSpPr/>
          <p:nvPr/>
        </p:nvSpPr>
        <p:spPr>
          <a:xfrm>
            <a:off x="4637782" y="2460354"/>
            <a:ext cx="1852212" cy="1877319"/>
          </a:xfrm>
          <a:prstGeom prst="ellipse">
            <a:avLst/>
          </a:prstGeom>
          <a:solidFill>
            <a:schemeClr val="accent6">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F0BDBF31-630E-5D2E-CC46-A64C47438D9E}"/>
              </a:ext>
            </a:extLst>
          </p:cNvPr>
          <p:cNvSpPr/>
          <p:nvPr/>
        </p:nvSpPr>
        <p:spPr>
          <a:xfrm>
            <a:off x="3835420" y="4957994"/>
            <a:ext cx="1852212" cy="1870296"/>
          </a:xfrm>
          <a:prstGeom prst="ellipse">
            <a:avLst/>
          </a:prstGeom>
          <a:solidFill>
            <a:schemeClr val="accent5">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271C3E9-1D39-9220-D060-4E46E092694C}"/>
              </a:ext>
            </a:extLst>
          </p:cNvPr>
          <p:cNvSpPr/>
          <p:nvPr/>
        </p:nvSpPr>
        <p:spPr>
          <a:xfrm>
            <a:off x="83974" y="5347133"/>
            <a:ext cx="1343610" cy="105251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Danger Zone</a:t>
            </a:r>
          </a:p>
        </p:txBody>
      </p:sp>
      <p:cxnSp>
        <p:nvCxnSpPr>
          <p:cNvPr id="17" name="Straight Arrow Connector 16">
            <a:extLst>
              <a:ext uri="{FF2B5EF4-FFF2-40B4-BE49-F238E27FC236}">
                <a16:creationId xmlns:a16="http://schemas.microsoft.com/office/drawing/2014/main" id="{D33E38B3-CCD2-C14A-F06E-BA589FA64E9A}"/>
              </a:ext>
            </a:extLst>
          </p:cNvPr>
          <p:cNvCxnSpPr>
            <a:cxnSpLocks/>
          </p:cNvCxnSpPr>
          <p:nvPr/>
        </p:nvCxnSpPr>
        <p:spPr>
          <a:xfrm flipH="1">
            <a:off x="821093" y="4099249"/>
            <a:ext cx="1169438" cy="12778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E47CD1C-A44C-C31C-91FA-A379E7A3ED06}"/>
              </a:ext>
            </a:extLst>
          </p:cNvPr>
          <p:cNvCxnSpPr/>
          <p:nvPr/>
        </p:nvCxnSpPr>
        <p:spPr>
          <a:xfrm flipV="1">
            <a:off x="5470602" y="2273058"/>
            <a:ext cx="2088501" cy="10307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DD6C4A99-942C-9AE0-7B16-3B514ECB2F11}"/>
              </a:ext>
            </a:extLst>
          </p:cNvPr>
          <p:cNvSpPr/>
          <p:nvPr/>
        </p:nvSpPr>
        <p:spPr>
          <a:xfrm>
            <a:off x="7559103" y="1545603"/>
            <a:ext cx="1483567" cy="105615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Safe zone</a:t>
            </a:r>
          </a:p>
        </p:txBody>
      </p:sp>
    </p:spTree>
    <p:extLst>
      <p:ext uri="{BB962C8B-B14F-4D97-AF65-F5344CB8AC3E}">
        <p14:creationId xmlns:p14="http://schemas.microsoft.com/office/powerpoint/2010/main" val="2474650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par>
                                <p:cTn id="8" presetID="26" presetClass="emph" presetSubtype="0" fill="hold" grpId="0" nodeType="withEffect">
                                  <p:stCondLst>
                                    <p:cond delay="0"/>
                                  </p:stCondLst>
                                  <p:childTnLst>
                                    <p:animEffect transition="out" filter="fade">
                                      <p:cBhvr>
                                        <p:cTn id="9" dur="1000" tmFilter="0, 0; .2, .5; .8, .5; 1, 0"/>
                                        <p:tgtEl>
                                          <p:spTgt spid="12"/>
                                        </p:tgtEl>
                                      </p:cBhvr>
                                    </p:animEffect>
                                    <p:animScale>
                                      <p:cBhvr>
                                        <p:cTn id="10" dur="500" autoRev="1" fill="hold"/>
                                        <p:tgtEl>
                                          <p:spTgt spid="12"/>
                                        </p:tgtEl>
                                      </p:cBhvr>
                                      <p:by x="105000" y="105000"/>
                                    </p:animScale>
                                  </p:childTnLst>
                                </p:cTn>
                              </p:par>
                              <p:par>
                                <p:cTn id="11" presetID="26" presetClass="emph" presetSubtype="0" fill="hold" grpId="0" nodeType="withEffect">
                                  <p:stCondLst>
                                    <p:cond delay="0"/>
                                  </p:stCondLst>
                                  <p:childTnLst>
                                    <p:animEffect transition="out" filter="fade">
                                      <p:cBhvr>
                                        <p:cTn id="12" dur="1000" tmFilter="0, 0; .2, .5; .8, .5; 1, 0"/>
                                        <p:tgtEl>
                                          <p:spTgt spid="13"/>
                                        </p:tgtEl>
                                      </p:cBhvr>
                                    </p:animEffect>
                                    <p:animScale>
                                      <p:cBhvr>
                                        <p:cTn id="13" dur="500" autoRev="1" fill="hold"/>
                                        <p:tgtEl>
                                          <p:spTgt spid="13"/>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grpId="0" nodeType="click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par>
                                <p:cTn id="19" presetID="26" presetClass="emph" presetSubtype="0" fill="hold" grpId="0" nodeType="withEffect">
                                  <p:stCondLst>
                                    <p:cond delay="0"/>
                                  </p:stCondLst>
                                  <p:childTnLst>
                                    <p:animEffect transition="out" filter="fade">
                                      <p:cBhvr>
                                        <p:cTn id="20" dur="500" tmFilter="0, 0; .2, .5; .8, .5; 1, 0"/>
                                        <p:tgtEl>
                                          <p:spTgt spid="4"/>
                                        </p:tgtEl>
                                      </p:cBhvr>
                                    </p:animEffect>
                                    <p:animScale>
                                      <p:cBhvr>
                                        <p:cTn id="2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B2B8-C303-7657-B91E-A589CE7E04FE}"/>
              </a:ext>
            </a:extLst>
          </p:cNvPr>
          <p:cNvSpPr>
            <a:spLocks noGrp="1"/>
          </p:cNvSpPr>
          <p:nvPr>
            <p:ph type="title"/>
          </p:nvPr>
        </p:nvSpPr>
        <p:spPr>
          <a:xfrm>
            <a:off x="838200" y="118916"/>
            <a:ext cx="10515600" cy="1325563"/>
          </a:xfrm>
        </p:spPr>
        <p:txBody>
          <a:bodyPr/>
          <a:lstStyle/>
          <a:p>
            <a:r>
              <a:rPr lang="en-IN" dirty="0"/>
              <a:t>NFC CHIPS EMBEDDED IN UNIFORM</a:t>
            </a:r>
          </a:p>
        </p:txBody>
      </p:sp>
      <p:sp>
        <p:nvSpPr>
          <p:cNvPr id="5" name="Slide Number Placeholder 4">
            <a:extLst>
              <a:ext uri="{FF2B5EF4-FFF2-40B4-BE49-F238E27FC236}">
                <a16:creationId xmlns:a16="http://schemas.microsoft.com/office/drawing/2014/main" id="{E2E06928-9431-CF63-0016-AB9F614DBB63}"/>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6" name="Content Placeholder 5">
            <a:extLst>
              <a:ext uri="{FF2B5EF4-FFF2-40B4-BE49-F238E27FC236}">
                <a16:creationId xmlns:a16="http://schemas.microsoft.com/office/drawing/2014/main" id="{E6A95FE9-F5AD-2CE5-E69A-27839FECF333}"/>
              </a:ext>
            </a:extLst>
          </p:cNvPr>
          <p:cNvSpPr txBox="1">
            <a:spLocks/>
          </p:cNvSpPr>
          <p:nvPr/>
        </p:nvSpPr>
        <p:spPr>
          <a:xfrm>
            <a:off x="838200" y="1284887"/>
            <a:ext cx="7503460" cy="50323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1800" b="1" dirty="0">
                <a:latin typeface="Söhne"/>
              </a:rPr>
              <a:t>NFC Chip Uniform Issuance:</a:t>
            </a:r>
            <a:endParaRPr lang="en-US" sz="1800" dirty="0">
              <a:latin typeface="Söhne"/>
            </a:endParaRPr>
          </a:p>
          <a:p>
            <a:pPr marL="742950" lvl="1" indent="-285750">
              <a:buFont typeface="+mj-lt"/>
              <a:buAutoNum type="arabicPeriod"/>
            </a:pPr>
            <a:r>
              <a:rPr lang="en-US" sz="1600" dirty="0">
                <a:latin typeface="Söhne"/>
              </a:rPr>
              <a:t>Provide each employee with an NFC-enabled uniform containing a unique chip.</a:t>
            </a:r>
          </a:p>
          <a:p>
            <a:pPr>
              <a:buFont typeface="+mj-lt"/>
              <a:buAutoNum type="arabicPeriod"/>
            </a:pPr>
            <a:r>
              <a:rPr lang="en-US" sz="1800" b="1" dirty="0">
                <a:latin typeface="Söhne"/>
              </a:rPr>
              <a:t>Database Integration:</a:t>
            </a:r>
            <a:endParaRPr lang="en-US" sz="1800" dirty="0">
              <a:latin typeface="Söhne"/>
            </a:endParaRPr>
          </a:p>
          <a:p>
            <a:pPr marL="742950" lvl="1" indent="-285750">
              <a:buFont typeface="+mj-lt"/>
              <a:buAutoNum type="arabicPeriod"/>
            </a:pPr>
            <a:r>
              <a:rPr lang="en-US" sz="1600" dirty="0">
                <a:latin typeface="Söhne"/>
              </a:rPr>
              <a:t>Integrate the NFC chip data into a centralized database, linking each ID to employee details and their assigned locations within the premises.</a:t>
            </a:r>
          </a:p>
          <a:p>
            <a:pPr>
              <a:buFont typeface="+mj-lt"/>
              <a:buAutoNum type="arabicPeriod"/>
            </a:pPr>
            <a:r>
              <a:rPr lang="en-US" sz="1800" b="1" dirty="0">
                <a:latin typeface="Söhne"/>
              </a:rPr>
              <a:t>Exit Scanning Stations:</a:t>
            </a:r>
            <a:endParaRPr lang="en-US" sz="1800" dirty="0">
              <a:latin typeface="Söhne"/>
            </a:endParaRPr>
          </a:p>
          <a:p>
            <a:pPr marL="742950" lvl="1" indent="-285750">
              <a:buFont typeface="+mj-lt"/>
              <a:buAutoNum type="arabicPeriod"/>
            </a:pPr>
            <a:r>
              <a:rPr lang="en-US" sz="1600" dirty="0">
                <a:latin typeface="Söhne"/>
              </a:rPr>
              <a:t>Install NFC scanners at key exit points throughout the facility.</a:t>
            </a:r>
          </a:p>
          <a:p>
            <a:pPr>
              <a:buFont typeface="+mj-lt"/>
              <a:buAutoNum type="arabicPeriod"/>
            </a:pPr>
            <a:r>
              <a:rPr lang="en-US" sz="1800" b="1" dirty="0">
                <a:latin typeface="Söhne"/>
              </a:rPr>
              <a:t>Evacuation Protocol:</a:t>
            </a:r>
            <a:endParaRPr lang="en-US" sz="1800" dirty="0">
              <a:latin typeface="Söhne"/>
            </a:endParaRPr>
          </a:p>
          <a:p>
            <a:pPr marL="742950" lvl="1" indent="-285750">
              <a:buFont typeface="+mj-lt"/>
              <a:buAutoNum type="arabicPeriod"/>
            </a:pPr>
            <a:r>
              <a:rPr lang="en-US" sz="1600" dirty="0">
                <a:latin typeface="Söhne"/>
              </a:rPr>
              <a:t>Develop a clear evacuation protocol that instructs employees to scan their NFC tags at designated exit points during a fire emergency.</a:t>
            </a:r>
          </a:p>
          <a:p>
            <a:pPr>
              <a:buFont typeface="+mj-lt"/>
              <a:buAutoNum type="arabicPeriod"/>
            </a:pPr>
            <a:r>
              <a:rPr lang="en-US" sz="1800" b="1" dirty="0">
                <a:latin typeface="Söhne"/>
              </a:rPr>
              <a:t>Real-Time Data Capture:</a:t>
            </a:r>
            <a:endParaRPr lang="en-US" sz="1800" dirty="0">
              <a:latin typeface="Söhne"/>
            </a:endParaRPr>
          </a:p>
          <a:p>
            <a:pPr marL="742950" lvl="1" indent="-285750">
              <a:buFont typeface="+mj-lt"/>
              <a:buAutoNum type="arabicPeriod"/>
            </a:pPr>
            <a:r>
              <a:rPr lang="en-US" sz="1600" dirty="0">
                <a:latin typeface="Söhne"/>
              </a:rPr>
              <a:t>Configure the system to capture real-time data when an NFC chip is scanned, recording the unique chip ID and timestamp.</a:t>
            </a:r>
          </a:p>
          <a:p>
            <a:pPr>
              <a:buFont typeface="+mj-lt"/>
              <a:buAutoNum type="arabicPeriod"/>
            </a:pPr>
            <a:r>
              <a:rPr lang="en-US" sz="1800" b="1" dirty="0">
                <a:latin typeface="Söhne"/>
              </a:rPr>
              <a:t>Data Transmission to Central System:</a:t>
            </a:r>
            <a:endParaRPr lang="en-US" sz="1800" dirty="0">
              <a:latin typeface="Söhne"/>
            </a:endParaRPr>
          </a:p>
          <a:p>
            <a:pPr marL="742950" lvl="1" indent="-285750">
              <a:buFont typeface="+mj-lt"/>
              <a:buAutoNum type="arabicPeriod"/>
            </a:pPr>
            <a:r>
              <a:rPr lang="en-US" sz="1600" dirty="0">
                <a:latin typeface="Söhne"/>
              </a:rPr>
              <a:t>Ensure that the scanned data is transmitted in real-time to a centralized monitoring system.</a:t>
            </a:r>
          </a:p>
          <a:p>
            <a:endParaRPr lang="en-US" sz="1800" dirty="0"/>
          </a:p>
        </p:txBody>
      </p:sp>
      <p:pic>
        <p:nvPicPr>
          <p:cNvPr id="10" name="Picture 9">
            <a:extLst>
              <a:ext uri="{FF2B5EF4-FFF2-40B4-BE49-F238E27FC236}">
                <a16:creationId xmlns:a16="http://schemas.microsoft.com/office/drawing/2014/main" id="{EEC592FF-20E2-CDF1-D0D7-0BCFC3C12508}"/>
              </a:ext>
            </a:extLst>
          </p:cNvPr>
          <p:cNvPicPr>
            <a:picLocks noChangeAspect="1"/>
          </p:cNvPicPr>
          <p:nvPr/>
        </p:nvPicPr>
        <p:blipFill>
          <a:blip r:embed="rId2"/>
          <a:stretch>
            <a:fillRect/>
          </a:stretch>
        </p:blipFill>
        <p:spPr>
          <a:xfrm>
            <a:off x="7576554" y="1614487"/>
            <a:ext cx="6238875" cy="3629025"/>
          </a:xfrm>
          <a:prstGeom prst="rect">
            <a:avLst/>
          </a:prstGeom>
        </p:spPr>
      </p:pic>
    </p:spTree>
    <p:extLst>
      <p:ext uri="{BB962C8B-B14F-4D97-AF65-F5344CB8AC3E}">
        <p14:creationId xmlns:p14="http://schemas.microsoft.com/office/powerpoint/2010/main" val="2810327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wipe(down)">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down)">
                                      <p:cBhvr>
                                        <p:cTn id="15" dur="500"/>
                                        <p:tgtEl>
                                          <p:spTgt spid="6">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down)">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wipe(down)">
                                      <p:cBhvr>
                                        <p:cTn id="23" dur="500"/>
                                        <p:tgtEl>
                                          <p:spTgt spid="6">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wipe(down)">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wipe(down)">
                                      <p:cBhvr>
                                        <p:cTn id="31" dur="500"/>
                                        <p:tgtEl>
                                          <p:spTgt spid="6">
                                            <p:txEl>
                                              <p:pRg st="6" end="6"/>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wipe(down)">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wipe(down)">
                                      <p:cBhvr>
                                        <p:cTn id="39" dur="500"/>
                                        <p:tgtEl>
                                          <p:spTgt spid="6">
                                            <p:txEl>
                                              <p:pRg st="8" end="8"/>
                                            </p:tx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wipe(down)">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wipe(down)">
                                      <p:cBhvr>
                                        <p:cTn id="47" dur="500"/>
                                        <p:tgtEl>
                                          <p:spTgt spid="6">
                                            <p:txEl>
                                              <p:pRg st="10" end="10"/>
                                            </p:txEl>
                                          </p:spTgt>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wipe(down)">
                                      <p:cBhvr>
                                        <p:cTn id="5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DD3B6-5C19-03A6-98C4-FBD03C2DC4DE}"/>
              </a:ext>
            </a:extLst>
          </p:cNvPr>
          <p:cNvSpPr>
            <a:spLocks noGrp="1"/>
          </p:cNvSpPr>
          <p:nvPr>
            <p:ph type="title"/>
          </p:nvPr>
        </p:nvSpPr>
        <p:spPr/>
        <p:txBody>
          <a:bodyPr/>
          <a:lstStyle/>
          <a:p>
            <a:r>
              <a:rPr lang="en-IN" dirty="0"/>
              <a:t>Alerting fire and health department</a:t>
            </a:r>
          </a:p>
        </p:txBody>
      </p:sp>
      <p:sp>
        <p:nvSpPr>
          <p:cNvPr id="5" name="Slide Number Placeholder 4">
            <a:extLst>
              <a:ext uri="{FF2B5EF4-FFF2-40B4-BE49-F238E27FC236}">
                <a16:creationId xmlns:a16="http://schemas.microsoft.com/office/drawing/2014/main" id="{809BE4D1-C7CF-5AC2-C5CC-A17B5C2C4C67}"/>
              </a:ext>
            </a:extLst>
          </p:cNvPr>
          <p:cNvSpPr>
            <a:spLocks noGrp="1"/>
          </p:cNvSpPr>
          <p:nvPr>
            <p:ph type="sldNum" sz="quarter" idx="12"/>
          </p:nvPr>
        </p:nvSpPr>
        <p:spPr/>
        <p:txBody>
          <a:bodyPr/>
          <a:lstStyle/>
          <a:p>
            <a:fld id="{A49DFD55-3C28-40EF-9E31-A92D2E4017FF}" type="slidenum">
              <a:rPr lang="en-US" smtClean="0"/>
              <a:pPr/>
              <a:t>8</a:t>
            </a:fld>
            <a:endParaRPr lang="en-US" dirty="0"/>
          </a:p>
        </p:txBody>
      </p:sp>
      <p:graphicFrame>
        <p:nvGraphicFramePr>
          <p:cNvPr id="3" name="Diagram 2">
            <a:extLst>
              <a:ext uri="{FF2B5EF4-FFF2-40B4-BE49-F238E27FC236}">
                <a16:creationId xmlns:a16="http://schemas.microsoft.com/office/drawing/2014/main" id="{5D1731E9-99E3-BC9D-0902-F108CC3DF8A7}"/>
              </a:ext>
            </a:extLst>
          </p:cNvPr>
          <p:cNvGraphicFramePr/>
          <p:nvPr>
            <p:extLst>
              <p:ext uri="{D42A27DB-BD31-4B8C-83A1-F6EECF244321}">
                <p14:modId xmlns:p14="http://schemas.microsoft.com/office/powerpoint/2010/main" val="3259954139"/>
              </p:ext>
            </p:extLst>
          </p:nvPr>
        </p:nvGraphicFramePr>
        <p:xfrm>
          <a:off x="2311625" y="616425"/>
          <a:ext cx="6701747" cy="4356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m3d="http://schemas.microsoft.com/office/drawing/2017/model3d" Requires="am3d">
          <p:graphicFrame>
            <p:nvGraphicFramePr>
              <p:cNvPr id="7" name="3D Model 6" descr="Fire Truck">
                <a:extLst>
                  <a:ext uri="{FF2B5EF4-FFF2-40B4-BE49-F238E27FC236}">
                    <a16:creationId xmlns:a16="http://schemas.microsoft.com/office/drawing/2014/main" id="{B7368A28-F92D-B3C9-DB0F-CAD30F995881}"/>
                  </a:ext>
                </a:extLst>
              </p:cNvPr>
              <p:cNvGraphicFramePr>
                <a:graphicFrameLocks noChangeAspect="1"/>
              </p:cNvGraphicFramePr>
              <p:nvPr>
                <p:extLst>
                  <p:ext uri="{D42A27DB-BD31-4B8C-83A1-F6EECF244321}">
                    <p14:modId xmlns:p14="http://schemas.microsoft.com/office/powerpoint/2010/main" val="1699394993"/>
                  </p:ext>
                </p:extLst>
              </p:nvPr>
            </p:nvGraphicFramePr>
            <p:xfrm>
              <a:off x="600481" y="3611233"/>
              <a:ext cx="4365256" cy="2881641"/>
            </p:xfrm>
            <a:graphic>
              <a:graphicData uri="http://schemas.microsoft.com/office/drawing/2017/model3d">
                <am3d:model3d r:embed="rId7">
                  <am3d:spPr>
                    <a:xfrm>
                      <a:off x="0" y="0"/>
                      <a:ext cx="4365256" cy="2881641"/>
                    </a:xfrm>
                    <a:prstGeom prst="rect">
                      <a:avLst/>
                    </a:prstGeom>
                  </am3d:spPr>
                  <am3d:camera>
                    <am3d:pos x="0" y="0" z="52390146"/>
                    <am3d:up dx="0" dy="36000000" dz="0"/>
                    <am3d:lookAt x="0" y="0" z="0"/>
                    <am3d:perspective fov="2700000"/>
                  </am3d:camera>
                  <am3d:trans>
                    <am3d:meterPerModelUnit n="165048" d="1000000"/>
                    <am3d:preTrans dx="0" dy="-6836253" dz="818966"/>
                    <am3d:scale>
                      <am3d:sx n="1000000" d="1000000"/>
                      <am3d:sy n="1000000" d="1000000"/>
                      <am3d:sz n="1000000" d="1000000"/>
                    </am3d:scale>
                    <am3d:rot ax="811165" ay="2208813" az="491900"/>
                    <am3d:postTrans dx="0" dy="0" dz="0"/>
                  </am3d:trans>
                  <am3d:raster rName="Office3DRenderer" rVer="16.0.8326">
                    <am3d:blip r:embed="rId8"/>
                  </am3d:raster>
                  <am3d:objViewport viewportSz="51260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Fire Truck">
                <a:extLst>
                  <a:ext uri="{FF2B5EF4-FFF2-40B4-BE49-F238E27FC236}">
                    <a16:creationId xmlns:a16="http://schemas.microsoft.com/office/drawing/2014/main" id="{B7368A28-F92D-B3C9-DB0F-CAD30F995881}"/>
                  </a:ext>
                </a:extLst>
              </p:cNvPr>
              <p:cNvPicPr>
                <a:picLocks noGrp="1" noRot="1" noChangeAspect="1" noMove="1" noResize="1" noEditPoints="1" noAdjustHandles="1" noChangeArrowheads="1" noChangeShapeType="1" noCrop="1"/>
              </p:cNvPicPr>
              <p:nvPr/>
            </p:nvPicPr>
            <p:blipFill>
              <a:blip r:embed="rId8"/>
              <a:stretch>
                <a:fillRect/>
              </a:stretch>
            </p:blipFill>
            <p:spPr>
              <a:xfrm>
                <a:off x="600481" y="3611233"/>
                <a:ext cx="4365256" cy="288164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Ambulance">
                <a:extLst>
                  <a:ext uri="{FF2B5EF4-FFF2-40B4-BE49-F238E27FC236}">
                    <a16:creationId xmlns:a16="http://schemas.microsoft.com/office/drawing/2014/main" id="{69E240CE-157C-0385-3D79-C275CF5BCF78}"/>
                  </a:ext>
                </a:extLst>
              </p:cNvPr>
              <p:cNvGraphicFramePr>
                <a:graphicFrameLocks noChangeAspect="1"/>
              </p:cNvGraphicFramePr>
              <p:nvPr>
                <p:extLst>
                  <p:ext uri="{D42A27DB-BD31-4B8C-83A1-F6EECF244321}">
                    <p14:modId xmlns:p14="http://schemas.microsoft.com/office/powerpoint/2010/main" val="3022829619"/>
                  </p:ext>
                </p:extLst>
              </p:nvPr>
            </p:nvGraphicFramePr>
            <p:xfrm>
              <a:off x="6990596" y="3589597"/>
              <a:ext cx="4045549" cy="2903277"/>
            </p:xfrm>
            <a:graphic>
              <a:graphicData uri="http://schemas.microsoft.com/office/drawing/2017/model3d">
                <am3d:model3d r:embed="rId9">
                  <am3d:spPr>
                    <a:xfrm>
                      <a:off x="0" y="0"/>
                      <a:ext cx="4045549" cy="2903277"/>
                    </a:xfrm>
                    <a:prstGeom prst="rect">
                      <a:avLst/>
                    </a:prstGeom>
                  </am3d:spPr>
                  <am3d:camera>
                    <am3d:pos x="0" y="0" z="54916551"/>
                    <am3d:up dx="0" dy="36000000" dz="0"/>
                    <am3d:lookAt x="0" y="0" z="0"/>
                    <am3d:perspective fov="2700000"/>
                  </am3d:camera>
                  <am3d:trans>
                    <am3d:meterPerModelUnit n="240831" d="1000000"/>
                    <am3d:preTrans dx="-743" dy="-8060452" dz="12117"/>
                    <am3d:scale>
                      <am3d:sx n="1000000" d="1000000"/>
                      <am3d:sy n="1000000" d="1000000"/>
                      <am3d:sz n="1000000" d="1000000"/>
                    </am3d:scale>
                    <am3d:rot ax="1226905" ay="-2886415" az="-912214"/>
                    <am3d:postTrans dx="0" dy="0" dz="0"/>
                  </am3d:trans>
                  <am3d:raster rName="Office3DRenderer" rVer="16.0.8326">
                    <am3d:blip r:embed="rId10"/>
                  </am3d:raster>
                  <am3d:objViewport viewportSz="47689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Ambulance">
                <a:extLst>
                  <a:ext uri="{FF2B5EF4-FFF2-40B4-BE49-F238E27FC236}">
                    <a16:creationId xmlns:a16="http://schemas.microsoft.com/office/drawing/2014/main" id="{69E240CE-157C-0385-3D79-C275CF5BCF78}"/>
                  </a:ext>
                </a:extLst>
              </p:cNvPr>
              <p:cNvPicPr>
                <a:picLocks noGrp="1" noRot="1" noChangeAspect="1" noMove="1" noResize="1" noEditPoints="1" noAdjustHandles="1" noChangeArrowheads="1" noChangeShapeType="1" noCrop="1"/>
              </p:cNvPicPr>
              <p:nvPr/>
            </p:nvPicPr>
            <p:blipFill>
              <a:blip r:embed="rId10"/>
              <a:stretch>
                <a:fillRect/>
              </a:stretch>
            </p:blipFill>
            <p:spPr>
              <a:xfrm>
                <a:off x="6990596" y="3589597"/>
                <a:ext cx="4045549" cy="2903277"/>
              </a:xfrm>
              <a:prstGeom prst="rect">
                <a:avLst/>
              </a:prstGeom>
            </p:spPr>
          </p:pic>
        </mc:Fallback>
      </mc:AlternateContent>
    </p:spTree>
    <p:extLst>
      <p:ext uri="{BB962C8B-B14F-4D97-AF65-F5344CB8AC3E}">
        <p14:creationId xmlns:p14="http://schemas.microsoft.com/office/powerpoint/2010/main" val="4050748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0" presetClass="entr" presetSubtype="12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additive="sum">
                                        <p:cTn id="13" dur="1000" fill="hold"/>
                                        <p:tgtEl>
                                          <p:spTgt spid="7"/>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4" dur="1000" fill="hold"/>
                                        <p:tgtEl>
                                          <p:spTgt spid="7"/>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5" dur="1000" fill="hold"/>
                                        <p:tgtEl>
                                          <p:spTgt spid="7"/>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6" dur="1000" fill="hold"/>
                                        <p:tgtEl>
                                          <p:spTgt spid="7"/>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7" presetID="60" presetClass="entr" presetSubtype="256"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additive="sum">
                                        <p:cTn id="20" dur="1000" fill="hold"/>
                                        <p:tgtEl>
                                          <p:spTgt spid="8"/>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1" dur="1000" fill="hold"/>
                                        <p:tgtEl>
                                          <p:spTgt spid="8"/>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8"/>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8"/>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017D8-E41C-A812-A517-353D0C479821}"/>
              </a:ext>
            </a:extLst>
          </p:cNvPr>
          <p:cNvSpPr>
            <a:spLocks noGrp="1"/>
          </p:cNvSpPr>
          <p:nvPr>
            <p:ph type="title"/>
          </p:nvPr>
        </p:nvSpPr>
        <p:spPr/>
        <p:txBody>
          <a:bodyPr/>
          <a:lstStyle/>
          <a:p>
            <a:r>
              <a:rPr lang="en-IN" dirty="0"/>
              <a:t>Ground report about the situation</a:t>
            </a:r>
          </a:p>
        </p:txBody>
      </p:sp>
      <p:sp>
        <p:nvSpPr>
          <p:cNvPr id="5" name="Slide Number Placeholder 4">
            <a:extLst>
              <a:ext uri="{FF2B5EF4-FFF2-40B4-BE49-F238E27FC236}">
                <a16:creationId xmlns:a16="http://schemas.microsoft.com/office/drawing/2014/main" id="{9B4C8EE5-0DE8-1FDE-2043-CAC471677DEE}"/>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6" name="Rectangle: Rounded Corners 5">
            <a:extLst>
              <a:ext uri="{FF2B5EF4-FFF2-40B4-BE49-F238E27FC236}">
                <a16:creationId xmlns:a16="http://schemas.microsoft.com/office/drawing/2014/main" id="{8AA9FF94-5BB0-59D1-091F-F02FD1E8E8DE}"/>
              </a:ext>
            </a:extLst>
          </p:cNvPr>
          <p:cNvSpPr/>
          <p:nvPr/>
        </p:nvSpPr>
        <p:spPr>
          <a:xfrm>
            <a:off x="1018001" y="2316554"/>
            <a:ext cx="3173666" cy="2186656"/>
          </a:xfrm>
          <a:prstGeom prst="roundRect">
            <a:avLst/>
          </a:prstGeom>
          <a:blipFill>
            <a:blip r:embed="rId2">
              <a:extLst>
                <a:ext uri="{28A0092B-C50C-407E-A947-70E740481C1C}">
                  <a14:useLocalDpi xmlns:a14="http://schemas.microsoft.com/office/drawing/2010/main" val="0"/>
                </a:ext>
              </a:extLst>
            </a:blip>
            <a:srcRect/>
            <a:stretch>
              <a:fillRect l="-2000" r="-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ectangle: Rounded Corners 6" descr="Doctor using digital tablet in a hospital corridor">
            <a:extLst>
              <a:ext uri="{FF2B5EF4-FFF2-40B4-BE49-F238E27FC236}">
                <a16:creationId xmlns:a16="http://schemas.microsoft.com/office/drawing/2014/main" id="{7F336E22-FD43-426F-606E-3F7CED7D652B}"/>
              </a:ext>
            </a:extLst>
          </p:cNvPr>
          <p:cNvSpPr/>
          <p:nvPr/>
        </p:nvSpPr>
        <p:spPr>
          <a:xfrm>
            <a:off x="4509167" y="2341476"/>
            <a:ext cx="3173666" cy="2186656"/>
          </a:xfrm>
          <a:prstGeom prst="roundRect">
            <a:avLst/>
          </a:prstGeom>
          <a:blipFill>
            <a:blip r:embed="rId3">
              <a:extLst>
                <a:ext uri="{28A0092B-C50C-407E-A947-70E740481C1C}">
                  <a14:useLocalDpi xmlns:a14="http://schemas.microsoft.com/office/drawing/2010/main" val="0"/>
                </a:ext>
              </a:extLst>
            </a:blip>
            <a:srcRect/>
            <a:stretch>
              <a:fillRect l="-2000" r="-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Rectangle: Rounded Corners 7" descr="Natural gas fired electrical power plant">
            <a:extLst>
              <a:ext uri="{FF2B5EF4-FFF2-40B4-BE49-F238E27FC236}">
                <a16:creationId xmlns:a16="http://schemas.microsoft.com/office/drawing/2014/main" id="{4A8F1F54-7D76-8DF8-FEFF-FAC7681638F6}"/>
              </a:ext>
            </a:extLst>
          </p:cNvPr>
          <p:cNvSpPr/>
          <p:nvPr/>
        </p:nvSpPr>
        <p:spPr>
          <a:xfrm>
            <a:off x="8000334" y="2316554"/>
            <a:ext cx="3173666" cy="2186656"/>
          </a:xfrm>
          <a:prstGeom prst="roundRect">
            <a:avLst/>
          </a:prstGeom>
          <a:blipFill>
            <a:blip r:embed="rId4">
              <a:extLst>
                <a:ext uri="{28A0092B-C50C-407E-A947-70E740481C1C}">
                  <a14:useLocalDpi xmlns:a14="http://schemas.microsoft.com/office/drawing/2010/main" val="0"/>
                </a:ext>
              </a:extLst>
            </a:blip>
            <a:srcRect/>
            <a:stretch>
              <a:fillRect l="-2000" r="-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9" name="Group 8">
            <a:extLst>
              <a:ext uri="{FF2B5EF4-FFF2-40B4-BE49-F238E27FC236}">
                <a16:creationId xmlns:a16="http://schemas.microsoft.com/office/drawing/2014/main" id="{3FB96E5A-2B26-EAEE-890E-CC2C5BDE1B87}"/>
              </a:ext>
            </a:extLst>
          </p:cNvPr>
          <p:cNvGrpSpPr/>
          <p:nvPr/>
        </p:nvGrpSpPr>
        <p:grpSpPr>
          <a:xfrm>
            <a:off x="1176751" y="4503210"/>
            <a:ext cx="3173666" cy="1177430"/>
            <a:chOff x="2000" y="3213946"/>
            <a:chExt cx="3173666" cy="1177430"/>
          </a:xfrm>
        </p:grpSpPr>
        <p:sp>
          <p:nvSpPr>
            <p:cNvPr id="10" name="Rectangle 9">
              <a:extLst>
                <a:ext uri="{FF2B5EF4-FFF2-40B4-BE49-F238E27FC236}">
                  <a16:creationId xmlns:a16="http://schemas.microsoft.com/office/drawing/2014/main" id="{56DB5B6C-990E-ADD5-CE3E-E77A2FDA0D85}"/>
                </a:ext>
              </a:extLst>
            </p:cNvPr>
            <p:cNvSpPr/>
            <p:nvPr/>
          </p:nvSpPr>
          <p:spPr>
            <a:xfrm>
              <a:off x="2000" y="3213946"/>
              <a:ext cx="3173666" cy="11774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8AD6AC13-8315-0603-0A44-603D4D1DA064}"/>
                </a:ext>
              </a:extLst>
            </p:cNvPr>
            <p:cNvSpPr txBox="1"/>
            <p:nvPr/>
          </p:nvSpPr>
          <p:spPr>
            <a:xfrm>
              <a:off x="2000" y="3213946"/>
              <a:ext cx="3173666" cy="117743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b="1" i="0" kern="1200" dirty="0"/>
                <a:t>Response Efforts</a:t>
              </a:r>
              <a:endParaRPr lang="en-US" sz="2300" kern="1200" dirty="0"/>
            </a:p>
          </p:txBody>
        </p:sp>
      </p:grpSp>
      <p:grpSp>
        <p:nvGrpSpPr>
          <p:cNvPr id="12" name="Group 11">
            <a:extLst>
              <a:ext uri="{FF2B5EF4-FFF2-40B4-BE49-F238E27FC236}">
                <a16:creationId xmlns:a16="http://schemas.microsoft.com/office/drawing/2014/main" id="{D8293685-9A03-543C-A27E-D17ADB431223}"/>
              </a:ext>
            </a:extLst>
          </p:cNvPr>
          <p:cNvGrpSpPr/>
          <p:nvPr/>
        </p:nvGrpSpPr>
        <p:grpSpPr>
          <a:xfrm>
            <a:off x="2763584" y="3250375"/>
            <a:ext cx="4919249" cy="2376922"/>
            <a:chOff x="3493166" y="3213946"/>
            <a:chExt cx="4919249" cy="2376922"/>
          </a:xfrm>
        </p:grpSpPr>
        <p:sp>
          <p:nvSpPr>
            <p:cNvPr id="16" name="Rectangle 15">
              <a:extLst>
                <a:ext uri="{FF2B5EF4-FFF2-40B4-BE49-F238E27FC236}">
                  <a16:creationId xmlns:a16="http://schemas.microsoft.com/office/drawing/2014/main" id="{94B0223C-9151-1A52-B238-6B18FA5C0A1C}"/>
                </a:ext>
              </a:extLst>
            </p:cNvPr>
            <p:cNvSpPr/>
            <p:nvPr/>
          </p:nvSpPr>
          <p:spPr>
            <a:xfrm>
              <a:off x="3493166" y="3213946"/>
              <a:ext cx="3173666" cy="11774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FDD458D1-630F-7517-C4EA-DFB856C280AD}"/>
                </a:ext>
              </a:extLst>
            </p:cNvPr>
            <p:cNvSpPr txBox="1"/>
            <p:nvPr/>
          </p:nvSpPr>
          <p:spPr>
            <a:xfrm>
              <a:off x="5238749" y="4413438"/>
              <a:ext cx="3173666" cy="117743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b="1" i="0" kern="1200" dirty="0"/>
                <a:t>Casualties and Injuries</a:t>
              </a:r>
              <a:endParaRPr lang="en-US" sz="2300" kern="1200" dirty="0"/>
            </a:p>
          </p:txBody>
        </p:sp>
      </p:grpSp>
      <p:grpSp>
        <p:nvGrpSpPr>
          <p:cNvPr id="13" name="Group 12">
            <a:extLst>
              <a:ext uri="{FF2B5EF4-FFF2-40B4-BE49-F238E27FC236}">
                <a16:creationId xmlns:a16="http://schemas.microsoft.com/office/drawing/2014/main" id="{A7DD07CF-2EEE-F06E-E164-0D3615DDE32F}"/>
              </a:ext>
            </a:extLst>
          </p:cNvPr>
          <p:cNvGrpSpPr/>
          <p:nvPr/>
        </p:nvGrpSpPr>
        <p:grpSpPr>
          <a:xfrm>
            <a:off x="6254751" y="3250375"/>
            <a:ext cx="4919248" cy="2380701"/>
            <a:chOff x="6984333" y="3213946"/>
            <a:chExt cx="4919248" cy="2380701"/>
          </a:xfrm>
        </p:grpSpPr>
        <p:sp>
          <p:nvSpPr>
            <p:cNvPr id="14" name="Rectangle 13">
              <a:extLst>
                <a:ext uri="{FF2B5EF4-FFF2-40B4-BE49-F238E27FC236}">
                  <a16:creationId xmlns:a16="http://schemas.microsoft.com/office/drawing/2014/main" id="{8C50342D-B378-C567-65E7-452FC7A93A27}"/>
                </a:ext>
              </a:extLst>
            </p:cNvPr>
            <p:cNvSpPr/>
            <p:nvPr/>
          </p:nvSpPr>
          <p:spPr>
            <a:xfrm>
              <a:off x="6984333" y="3213946"/>
              <a:ext cx="3173666" cy="117743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 name="TextBox 14">
              <a:extLst>
                <a:ext uri="{FF2B5EF4-FFF2-40B4-BE49-F238E27FC236}">
                  <a16:creationId xmlns:a16="http://schemas.microsoft.com/office/drawing/2014/main" id="{491EAC99-0CBA-3CD9-54B3-060211BDD083}"/>
                </a:ext>
              </a:extLst>
            </p:cNvPr>
            <p:cNvSpPr txBox="1"/>
            <p:nvPr/>
          </p:nvSpPr>
          <p:spPr>
            <a:xfrm>
              <a:off x="8729915" y="4417217"/>
              <a:ext cx="3173666" cy="117743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b="1" i="0" kern="1200" dirty="0"/>
                <a:t>Infrastructure Damage</a:t>
              </a:r>
              <a:endParaRPr lang="en-US" sz="2300" kern="1200" dirty="0"/>
            </a:p>
            <a:p>
              <a:pPr marL="171450" lvl="1" indent="-171450" algn="ctr" defTabSz="800100">
                <a:lnSpc>
                  <a:spcPct val="90000"/>
                </a:lnSpc>
                <a:spcBef>
                  <a:spcPct val="0"/>
                </a:spcBef>
                <a:spcAft>
                  <a:spcPct val="15000"/>
                </a:spcAft>
                <a:buChar char="•"/>
              </a:pPr>
              <a:endParaRPr lang="en-US" sz="1800" kern="1200" dirty="0"/>
            </a:p>
          </p:txBody>
        </p:sp>
      </p:grpSp>
    </p:spTree>
    <p:extLst>
      <p:ext uri="{BB962C8B-B14F-4D97-AF65-F5344CB8AC3E}">
        <p14:creationId xmlns:p14="http://schemas.microsoft.com/office/powerpoint/2010/main" val="1492272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3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3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3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3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3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3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5826B4-4DD2-4A9B-8D6D-E91CF9C231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TotalTime>106</TotalTime>
  <Words>877</Words>
  <Application>Microsoft Office PowerPoint</Application>
  <PresentationFormat>Widescreen</PresentationFormat>
  <Paragraphs>121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Söhne</vt:lpstr>
      <vt:lpstr>Tenorite</vt:lpstr>
      <vt:lpstr>Times New Roman</vt:lpstr>
      <vt:lpstr>Office Theme</vt:lpstr>
      <vt:lpstr>PowerPoint Presentation</vt:lpstr>
      <vt:lpstr>Basic Details of the Team and Problem Statement</vt:lpstr>
      <vt:lpstr>action plan</vt:lpstr>
      <vt:lpstr>Sensor used</vt:lpstr>
      <vt:lpstr>Proposed solution</vt:lpstr>
      <vt:lpstr>Generate evacuation plan</vt:lpstr>
      <vt:lpstr>NFC CHIPS EMBEDDED IN UNIFORM</vt:lpstr>
      <vt:lpstr>Alerting fire and health department</vt:lpstr>
      <vt:lpstr>Ground report about the situation</vt:lpstr>
      <vt:lpstr>Implementation coming next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Member Details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SIPHON _007</dc:creator>
  <cp:lastModifiedBy>SIPHON _007</cp:lastModifiedBy>
  <cp:revision>17</cp:revision>
  <dcterms:created xsi:type="dcterms:W3CDTF">2023-12-19T12:16:00Z</dcterms:created>
  <dcterms:modified xsi:type="dcterms:W3CDTF">2023-12-20T11:44:21Z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